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1" r:id="rId16"/>
    <p:sldId id="272" r:id="rId17"/>
    <p:sldId id="274" r:id="rId18"/>
    <p:sldId id="275" r:id="rId19"/>
    <p:sldId id="27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01744C-0805-41E1-B7A3-F3945FA61BEC}" v="30" dt="2024-05-04T08:01:48.5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7383" autoAdjust="0"/>
    <p:restoredTop sz="94660"/>
  </p:normalViewPr>
  <p:slideViewPr>
    <p:cSldViewPr snapToGrid="0">
      <p:cViewPr varScale="1">
        <p:scale>
          <a:sx n="79" d="100"/>
          <a:sy n="79" d="100"/>
        </p:scale>
        <p:origin x="60" y="2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K Dev" userId="260cce6a4c1ef7d6" providerId="LiveId" clId="{D101744C-0805-41E1-B7A3-F3945FA61BEC}"/>
    <pc:docChg chg="custSel addSld delSld modSld sldOrd">
      <pc:chgData name="VK Dev" userId="260cce6a4c1ef7d6" providerId="LiveId" clId="{D101744C-0805-41E1-B7A3-F3945FA61BEC}" dt="2024-05-04T09:26:28.708" v="1024" actId="1076"/>
      <pc:docMkLst>
        <pc:docMk/>
      </pc:docMkLst>
      <pc:sldChg chg="addSp modSp mod">
        <pc:chgData name="VK Dev" userId="260cce6a4c1ef7d6" providerId="LiveId" clId="{D101744C-0805-41E1-B7A3-F3945FA61BEC}" dt="2024-05-04T06:29:19.292" v="41" actId="1076"/>
        <pc:sldMkLst>
          <pc:docMk/>
          <pc:sldMk cId="925790561" sldId="256"/>
        </pc:sldMkLst>
        <pc:spChg chg="add mod">
          <ac:chgData name="VK Dev" userId="260cce6a4c1ef7d6" providerId="LiveId" clId="{D101744C-0805-41E1-B7A3-F3945FA61BEC}" dt="2024-05-04T06:29:19.292" v="41" actId="1076"/>
          <ac:spMkLst>
            <pc:docMk/>
            <pc:sldMk cId="925790561" sldId="256"/>
            <ac:spMk id="5" creationId="{066159DA-62D0-30F4-32C4-A5A139B8B01E}"/>
          </ac:spMkLst>
        </pc:spChg>
        <pc:picChg chg="add mod">
          <ac:chgData name="VK Dev" userId="260cce6a4c1ef7d6" providerId="LiveId" clId="{D101744C-0805-41E1-B7A3-F3945FA61BEC}" dt="2024-05-04T06:28:34.146" v="23" actId="1076"/>
          <ac:picMkLst>
            <pc:docMk/>
            <pc:sldMk cId="925790561" sldId="256"/>
            <ac:picMk id="1026" creationId="{447BFC60-F08C-0F32-6226-81C7158754E9}"/>
          </ac:picMkLst>
        </pc:picChg>
      </pc:sldChg>
      <pc:sldChg chg="new del">
        <pc:chgData name="VK Dev" userId="260cce6a4c1ef7d6" providerId="LiveId" clId="{D101744C-0805-41E1-B7A3-F3945FA61BEC}" dt="2024-05-04T06:27:59.129" v="4" actId="2696"/>
        <pc:sldMkLst>
          <pc:docMk/>
          <pc:sldMk cId="402062398" sldId="257"/>
        </pc:sldMkLst>
      </pc:sldChg>
      <pc:sldChg chg="addSp modSp new mod">
        <pc:chgData name="VK Dev" userId="260cce6a4c1ef7d6" providerId="LiveId" clId="{D101744C-0805-41E1-B7A3-F3945FA61BEC}" dt="2024-05-04T06:37:01.122" v="213" actId="20577"/>
        <pc:sldMkLst>
          <pc:docMk/>
          <pc:sldMk cId="1375534669" sldId="257"/>
        </pc:sldMkLst>
        <pc:spChg chg="add mod">
          <ac:chgData name="VK Dev" userId="260cce6a4c1ef7d6" providerId="LiveId" clId="{D101744C-0805-41E1-B7A3-F3945FA61BEC}" dt="2024-05-04T06:34:47.215" v="79" actId="20577"/>
          <ac:spMkLst>
            <pc:docMk/>
            <pc:sldMk cId="1375534669" sldId="257"/>
            <ac:spMk id="3" creationId="{A0CD1312-8860-3FE1-DCEB-56DC340BD7B7}"/>
          </ac:spMkLst>
        </pc:spChg>
        <pc:spChg chg="add mod">
          <ac:chgData name="VK Dev" userId="260cce6a4c1ef7d6" providerId="LiveId" clId="{D101744C-0805-41E1-B7A3-F3945FA61BEC}" dt="2024-05-04T06:36:20.058" v="179" actId="1076"/>
          <ac:spMkLst>
            <pc:docMk/>
            <pc:sldMk cId="1375534669" sldId="257"/>
            <ac:spMk id="5" creationId="{4B2D026A-E74A-6730-2E86-FD77CE218ADE}"/>
          </ac:spMkLst>
        </pc:spChg>
        <pc:spChg chg="add mod">
          <ac:chgData name="VK Dev" userId="260cce6a4c1ef7d6" providerId="LiveId" clId="{D101744C-0805-41E1-B7A3-F3945FA61BEC}" dt="2024-05-04T06:37:01.122" v="213" actId="20577"/>
          <ac:spMkLst>
            <pc:docMk/>
            <pc:sldMk cId="1375534669" sldId="257"/>
            <ac:spMk id="7" creationId="{98CAF67D-C214-22DC-7EC3-9FB1CD8E32BB}"/>
          </ac:spMkLst>
        </pc:spChg>
      </pc:sldChg>
      <pc:sldChg chg="modSp new del mod">
        <pc:chgData name="VK Dev" userId="260cce6a4c1ef7d6" providerId="LiveId" clId="{D101744C-0805-41E1-B7A3-F3945FA61BEC}" dt="2024-05-04T06:30:05.616" v="68" actId="2696"/>
        <pc:sldMkLst>
          <pc:docMk/>
          <pc:sldMk cId="2358889800" sldId="257"/>
        </pc:sldMkLst>
        <pc:spChg chg="mod">
          <ac:chgData name="VK Dev" userId="260cce6a4c1ef7d6" providerId="LiveId" clId="{D101744C-0805-41E1-B7A3-F3945FA61BEC}" dt="2024-05-04T06:29:58.320" v="67"/>
          <ac:spMkLst>
            <pc:docMk/>
            <pc:sldMk cId="2358889800" sldId="257"/>
            <ac:spMk id="2" creationId="{1F9A376B-1160-24E3-2ABC-3F6F14D1FA1B}"/>
          </ac:spMkLst>
        </pc:spChg>
      </pc:sldChg>
      <pc:sldChg chg="modSp new del mod">
        <pc:chgData name="VK Dev" userId="260cce6a4c1ef7d6" providerId="LiveId" clId="{D101744C-0805-41E1-B7A3-F3945FA61BEC}" dt="2024-05-04T06:38:08.011" v="216" actId="2696"/>
        <pc:sldMkLst>
          <pc:docMk/>
          <pc:sldMk cId="220253828" sldId="258"/>
        </pc:sldMkLst>
        <pc:spChg chg="mod">
          <ac:chgData name="VK Dev" userId="260cce6a4c1ef7d6" providerId="LiveId" clId="{D101744C-0805-41E1-B7A3-F3945FA61BEC}" dt="2024-05-04T06:37:56.713" v="215" actId="14100"/>
          <ac:spMkLst>
            <pc:docMk/>
            <pc:sldMk cId="220253828" sldId="258"/>
            <ac:spMk id="2" creationId="{FE210662-8B2F-035F-9081-B2E1E7153B70}"/>
          </ac:spMkLst>
        </pc:spChg>
      </pc:sldChg>
      <pc:sldChg chg="addSp delSp modSp new mod">
        <pc:chgData name="VK Dev" userId="260cce6a4c1ef7d6" providerId="LiveId" clId="{D101744C-0805-41E1-B7A3-F3945FA61BEC}" dt="2024-05-04T07:35:45.867" v="814" actId="14100"/>
        <pc:sldMkLst>
          <pc:docMk/>
          <pc:sldMk cId="3310903592" sldId="258"/>
        </pc:sldMkLst>
        <pc:spChg chg="mod">
          <ac:chgData name="VK Dev" userId="260cce6a4c1ef7d6" providerId="LiveId" clId="{D101744C-0805-41E1-B7A3-F3945FA61BEC}" dt="2024-05-04T06:38:47.333" v="240" actId="14100"/>
          <ac:spMkLst>
            <pc:docMk/>
            <pc:sldMk cId="3310903592" sldId="258"/>
            <ac:spMk id="2" creationId="{066EA75F-D881-9B48-4330-BD9013DCDCE1}"/>
          </ac:spMkLst>
        </pc:spChg>
        <pc:spChg chg="mod">
          <ac:chgData name="VK Dev" userId="260cce6a4c1ef7d6" providerId="LiveId" clId="{D101744C-0805-41E1-B7A3-F3945FA61BEC}" dt="2024-05-04T07:35:45.867" v="814" actId="14100"/>
          <ac:spMkLst>
            <pc:docMk/>
            <pc:sldMk cId="3310903592" sldId="258"/>
            <ac:spMk id="3" creationId="{1ADB7B60-CAC4-5D1E-2091-8C8C9AF3D848}"/>
          </ac:spMkLst>
        </pc:spChg>
        <pc:picChg chg="add del mod">
          <ac:chgData name="VK Dev" userId="260cce6a4c1ef7d6" providerId="LiveId" clId="{D101744C-0805-41E1-B7A3-F3945FA61BEC}" dt="2024-05-04T07:35:31.436" v="811" actId="21"/>
          <ac:picMkLst>
            <pc:docMk/>
            <pc:sldMk cId="3310903592" sldId="258"/>
            <ac:picMk id="4" creationId="{32EC05EF-51EF-07EF-B70F-630C8CB2CA4D}"/>
          </ac:picMkLst>
        </pc:picChg>
      </pc:sldChg>
      <pc:sldChg chg="addSp modSp new mod">
        <pc:chgData name="VK Dev" userId="260cce6a4c1ef7d6" providerId="LiveId" clId="{D101744C-0805-41E1-B7A3-F3945FA61BEC}" dt="2024-05-04T06:42:12.178" v="267" actId="5793"/>
        <pc:sldMkLst>
          <pc:docMk/>
          <pc:sldMk cId="1760021161" sldId="259"/>
        </pc:sldMkLst>
        <pc:spChg chg="mod">
          <ac:chgData name="VK Dev" userId="260cce6a4c1ef7d6" providerId="LiveId" clId="{D101744C-0805-41E1-B7A3-F3945FA61BEC}" dt="2024-05-04T06:42:12.178" v="267" actId="5793"/>
          <ac:spMkLst>
            <pc:docMk/>
            <pc:sldMk cId="1760021161" sldId="259"/>
            <ac:spMk id="2" creationId="{BB3C947E-C854-C6CF-187C-2E1EFF2BB9C4}"/>
          </ac:spMkLst>
        </pc:spChg>
        <pc:spChg chg="add mod">
          <ac:chgData name="VK Dev" userId="260cce6a4c1ef7d6" providerId="LiveId" clId="{D101744C-0805-41E1-B7A3-F3945FA61BEC}" dt="2024-05-04T06:42:00.987" v="257" actId="14100"/>
          <ac:spMkLst>
            <pc:docMk/>
            <pc:sldMk cId="1760021161" sldId="259"/>
            <ac:spMk id="4" creationId="{8C37D8E9-F624-FD5D-DD7C-8C284FF00080}"/>
          </ac:spMkLst>
        </pc:spChg>
      </pc:sldChg>
      <pc:sldChg chg="addSp modSp new mod">
        <pc:chgData name="VK Dev" userId="260cce6a4c1ef7d6" providerId="LiveId" clId="{D101744C-0805-41E1-B7A3-F3945FA61BEC}" dt="2024-05-04T06:44:33.278" v="290" actId="207"/>
        <pc:sldMkLst>
          <pc:docMk/>
          <pc:sldMk cId="1844846803" sldId="260"/>
        </pc:sldMkLst>
        <pc:spChg chg="mod">
          <ac:chgData name="VK Dev" userId="260cce6a4c1ef7d6" providerId="LiveId" clId="{D101744C-0805-41E1-B7A3-F3945FA61BEC}" dt="2024-05-04T06:44:33.278" v="290" actId="207"/>
          <ac:spMkLst>
            <pc:docMk/>
            <pc:sldMk cId="1844846803" sldId="260"/>
            <ac:spMk id="2" creationId="{E6EED725-98D8-AB57-298E-65F1A74D143F}"/>
          </ac:spMkLst>
        </pc:spChg>
        <pc:spChg chg="add mod">
          <ac:chgData name="VK Dev" userId="260cce6a4c1ef7d6" providerId="LiveId" clId="{D101744C-0805-41E1-B7A3-F3945FA61BEC}" dt="2024-05-04T06:44:05.071" v="274" actId="14100"/>
          <ac:spMkLst>
            <pc:docMk/>
            <pc:sldMk cId="1844846803" sldId="260"/>
            <ac:spMk id="4" creationId="{F0A53E6C-7A35-F5CE-9A5D-1C0BDC081D47}"/>
          </ac:spMkLst>
        </pc:spChg>
      </pc:sldChg>
      <pc:sldChg chg="addSp modSp new mod">
        <pc:chgData name="VK Dev" userId="260cce6a4c1ef7d6" providerId="LiveId" clId="{D101744C-0805-41E1-B7A3-F3945FA61BEC}" dt="2024-05-04T06:49:45.907" v="364" actId="1076"/>
        <pc:sldMkLst>
          <pc:docMk/>
          <pc:sldMk cId="2276508193" sldId="261"/>
        </pc:sldMkLst>
        <pc:spChg chg="mod">
          <ac:chgData name="VK Dev" userId="260cce6a4c1ef7d6" providerId="LiveId" clId="{D101744C-0805-41E1-B7A3-F3945FA61BEC}" dt="2024-05-04T06:48:30.758" v="308" actId="14100"/>
          <ac:spMkLst>
            <pc:docMk/>
            <pc:sldMk cId="2276508193" sldId="261"/>
            <ac:spMk id="2" creationId="{8EFBD6C5-9D44-0A2F-2266-CD309B747035}"/>
          </ac:spMkLst>
        </pc:spChg>
        <pc:spChg chg="add mod">
          <ac:chgData name="VK Dev" userId="260cce6a4c1ef7d6" providerId="LiveId" clId="{D101744C-0805-41E1-B7A3-F3945FA61BEC}" dt="2024-05-04T06:49:34.612" v="363" actId="404"/>
          <ac:spMkLst>
            <pc:docMk/>
            <pc:sldMk cId="2276508193" sldId="261"/>
            <ac:spMk id="6" creationId="{32F96382-2698-F82B-03C1-AA1A38F4B6F8}"/>
          </ac:spMkLst>
        </pc:spChg>
        <pc:picChg chg="add mod">
          <ac:chgData name="VK Dev" userId="260cce6a4c1ef7d6" providerId="LiveId" clId="{D101744C-0805-41E1-B7A3-F3945FA61BEC}" dt="2024-05-04T06:49:45.907" v="364" actId="1076"/>
          <ac:picMkLst>
            <pc:docMk/>
            <pc:sldMk cId="2276508193" sldId="261"/>
            <ac:picMk id="4" creationId="{559AD932-5601-347A-0CAB-CA12C0B3019F}"/>
          </ac:picMkLst>
        </pc:picChg>
      </pc:sldChg>
      <pc:sldChg chg="addSp modSp new mod">
        <pc:chgData name="VK Dev" userId="260cce6a4c1ef7d6" providerId="LiveId" clId="{D101744C-0805-41E1-B7A3-F3945FA61BEC}" dt="2024-05-04T08:02:57.795" v="1019" actId="1076"/>
        <pc:sldMkLst>
          <pc:docMk/>
          <pc:sldMk cId="2227581261" sldId="262"/>
        </pc:sldMkLst>
        <pc:spChg chg="mod">
          <ac:chgData name="VK Dev" userId="260cce6a4c1ef7d6" providerId="LiveId" clId="{D101744C-0805-41E1-B7A3-F3945FA61BEC}" dt="2024-05-04T06:52:30.726" v="419" actId="207"/>
          <ac:spMkLst>
            <pc:docMk/>
            <pc:sldMk cId="2227581261" sldId="262"/>
            <ac:spMk id="2" creationId="{F7C1B5F9-20EC-6B71-5E4A-9874DFB587B9}"/>
          </ac:spMkLst>
        </pc:spChg>
        <pc:picChg chg="add mod">
          <ac:chgData name="VK Dev" userId="260cce6a4c1ef7d6" providerId="LiveId" clId="{D101744C-0805-41E1-B7A3-F3945FA61BEC}" dt="2024-05-04T08:02:57.795" v="1019" actId="1076"/>
          <ac:picMkLst>
            <pc:docMk/>
            <pc:sldMk cId="2227581261" sldId="262"/>
            <ac:picMk id="4" creationId="{B3A653AF-2A33-8D4B-E4AD-222995F2105A}"/>
          </ac:picMkLst>
        </pc:picChg>
      </pc:sldChg>
      <pc:sldChg chg="addSp modSp new mod">
        <pc:chgData name="VK Dev" userId="260cce6a4c1ef7d6" providerId="LiveId" clId="{D101744C-0805-41E1-B7A3-F3945FA61BEC}" dt="2024-05-04T09:26:28.708" v="1024" actId="1076"/>
        <pc:sldMkLst>
          <pc:docMk/>
          <pc:sldMk cId="3948182254" sldId="263"/>
        </pc:sldMkLst>
        <pc:spChg chg="mod">
          <ac:chgData name="VK Dev" userId="260cce6a4c1ef7d6" providerId="LiveId" clId="{D101744C-0805-41E1-B7A3-F3945FA61BEC}" dt="2024-05-04T06:53:18.984" v="460" actId="207"/>
          <ac:spMkLst>
            <pc:docMk/>
            <pc:sldMk cId="3948182254" sldId="263"/>
            <ac:spMk id="2" creationId="{E49C0EB0-F31F-3814-7C7E-734B9724F83E}"/>
          </ac:spMkLst>
        </pc:spChg>
        <pc:picChg chg="add mod">
          <ac:chgData name="VK Dev" userId="260cce6a4c1ef7d6" providerId="LiveId" clId="{D101744C-0805-41E1-B7A3-F3945FA61BEC}" dt="2024-05-04T09:26:28.708" v="1024" actId="1076"/>
          <ac:picMkLst>
            <pc:docMk/>
            <pc:sldMk cId="3948182254" sldId="263"/>
            <ac:picMk id="4" creationId="{47881EC3-4F26-D751-B93D-B22195CEC572}"/>
          </ac:picMkLst>
        </pc:picChg>
      </pc:sldChg>
      <pc:sldChg chg="addSp modSp new mod">
        <pc:chgData name="VK Dev" userId="260cce6a4c1ef7d6" providerId="LiveId" clId="{D101744C-0805-41E1-B7A3-F3945FA61BEC}" dt="2024-05-04T08:12:20.242" v="1022" actId="1036"/>
        <pc:sldMkLst>
          <pc:docMk/>
          <pc:sldMk cId="3313651811" sldId="264"/>
        </pc:sldMkLst>
        <pc:picChg chg="add mod">
          <ac:chgData name="VK Dev" userId="260cce6a4c1ef7d6" providerId="LiveId" clId="{D101744C-0805-41E1-B7A3-F3945FA61BEC}" dt="2024-05-04T08:12:20.242" v="1022" actId="1036"/>
          <ac:picMkLst>
            <pc:docMk/>
            <pc:sldMk cId="3313651811" sldId="264"/>
            <ac:picMk id="2" creationId="{F03CECB3-F5D4-6CDE-73EE-BD94A2EE876A}"/>
          </ac:picMkLst>
        </pc:picChg>
      </pc:sldChg>
      <pc:sldChg chg="addSp modSp new mod ord">
        <pc:chgData name="VK Dev" userId="260cce6a4c1ef7d6" providerId="LiveId" clId="{D101744C-0805-41E1-B7A3-F3945FA61BEC}" dt="2024-05-04T06:59:34.825" v="521" actId="14100"/>
        <pc:sldMkLst>
          <pc:docMk/>
          <pc:sldMk cId="204498200" sldId="265"/>
        </pc:sldMkLst>
        <pc:spChg chg="mod">
          <ac:chgData name="VK Dev" userId="260cce6a4c1ef7d6" providerId="LiveId" clId="{D101744C-0805-41E1-B7A3-F3945FA61BEC}" dt="2024-05-04T06:56:44.515" v="517" actId="207"/>
          <ac:spMkLst>
            <pc:docMk/>
            <pc:sldMk cId="204498200" sldId="265"/>
            <ac:spMk id="2" creationId="{94B5DB5C-F7B6-AA96-2798-7CF848CE5519}"/>
          </ac:spMkLst>
        </pc:spChg>
        <pc:picChg chg="add mod">
          <ac:chgData name="VK Dev" userId="260cce6a4c1ef7d6" providerId="LiveId" clId="{D101744C-0805-41E1-B7A3-F3945FA61BEC}" dt="2024-05-04T06:59:34.825" v="521" actId="14100"/>
          <ac:picMkLst>
            <pc:docMk/>
            <pc:sldMk cId="204498200" sldId="265"/>
            <ac:picMk id="4" creationId="{3A6E043D-3DD0-45B0-C51C-2774CE2D129A}"/>
          </ac:picMkLst>
        </pc:picChg>
      </pc:sldChg>
      <pc:sldChg chg="addSp modSp new mod">
        <pc:chgData name="VK Dev" userId="260cce6a4c1ef7d6" providerId="LiveId" clId="{D101744C-0805-41E1-B7A3-F3945FA61BEC}" dt="2024-05-04T07:01:01.384" v="571" actId="14100"/>
        <pc:sldMkLst>
          <pc:docMk/>
          <pc:sldMk cId="2821241580" sldId="266"/>
        </pc:sldMkLst>
        <pc:spChg chg="mod">
          <ac:chgData name="VK Dev" userId="260cce6a4c1ef7d6" providerId="LiveId" clId="{D101744C-0805-41E1-B7A3-F3945FA61BEC}" dt="2024-05-04T07:00:21.336" v="567" actId="207"/>
          <ac:spMkLst>
            <pc:docMk/>
            <pc:sldMk cId="2821241580" sldId="266"/>
            <ac:spMk id="2" creationId="{C4F8794A-F201-37D1-41EF-5D87004302F0}"/>
          </ac:spMkLst>
        </pc:spChg>
        <pc:picChg chg="add mod">
          <ac:chgData name="VK Dev" userId="260cce6a4c1ef7d6" providerId="LiveId" clId="{D101744C-0805-41E1-B7A3-F3945FA61BEC}" dt="2024-05-04T07:01:01.384" v="571" actId="14100"/>
          <ac:picMkLst>
            <pc:docMk/>
            <pc:sldMk cId="2821241580" sldId="266"/>
            <ac:picMk id="4" creationId="{15FC6699-F68B-48D7-FD0F-61E03C690E93}"/>
          </ac:picMkLst>
        </pc:picChg>
      </pc:sldChg>
      <pc:sldChg chg="addSp delSp modSp new mod">
        <pc:chgData name="VK Dev" userId="260cce6a4c1ef7d6" providerId="LiveId" clId="{D101744C-0805-41E1-B7A3-F3945FA61BEC}" dt="2024-05-04T07:32:08.059" v="808" actId="20577"/>
        <pc:sldMkLst>
          <pc:docMk/>
          <pc:sldMk cId="2557829517" sldId="267"/>
        </pc:sldMkLst>
        <pc:spChg chg="add mod">
          <ac:chgData name="VK Dev" userId="260cce6a4c1ef7d6" providerId="LiveId" clId="{D101744C-0805-41E1-B7A3-F3945FA61BEC}" dt="2024-05-04T07:32:08.059" v="808" actId="20577"/>
          <ac:spMkLst>
            <pc:docMk/>
            <pc:sldMk cId="2557829517" sldId="267"/>
            <ac:spMk id="4" creationId="{C67160EC-9427-012D-9D6A-690849F2937A}"/>
          </ac:spMkLst>
        </pc:spChg>
        <pc:picChg chg="add del mod">
          <ac:chgData name="VK Dev" userId="260cce6a4c1ef7d6" providerId="LiveId" clId="{D101744C-0805-41E1-B7A3-F3945FA61BEC}" dt="2024-05-04T07:18:53.882" v="642" actId="478"/>
          <ac:picMkLst>
            <pc:docMk/>
            <pc:sldMk cId="2557829517" sldId="267"/>
            <ac:picMk id="2" creationId="{F87A16EA-9E59-CD3F-FF35-003DC9A756A3}"/>
          </ac:picMkLst>
        </pc:picChg>
        <pc:picChg chg="add del mod">
          <ac:chgData name="VK Dev" userId="260cce6a4c1ef7d6" providerId="LiveId" clId="{D101744C-0805-41E1-B7A3-F3945FA61BEC}" dt="2024-05-04T07:25:25.878" v="685" actId="478"/>
          <ac:picMkLst>
            <pc:docMk/>
            <pc:sldMk cId="2557829517" sldId="267"/>
            <ac:picMk id="5" creationId="{6A4F54E9-96E5-EDB8-D137-4AB16D79DBDA}"/>
          </ac:picMkLst>
        </pc:picChg>
        <pc:picChg chg="add mod">
          <ac:chgData name="VK Dev" userId="260cce6a4c1ef7d6" providerId="LiveId" clId="{D101744C-0805-41E1-B7A3-F3945FA61BEC}" dt="2024-05-04T07:29:07.391" v="760" actId="1076"/>
          <ac:picMkLst>
            <pc:docMk/>
            <pc:sldMk cId="2557829517" sldId="267"/>
            <ac:picMk id="6" creationId="{C04BECFA-925E-3C7E-D8DB-1773D829BFDD}"/>
          </ac:picMkLst>
        </pc:picChg>
        <pc:picChg chg="add mod">
          <ac:chgData name="VK Dev" userId="260cce6a4c1ef7d6" providerId="LiveId" clId="{D101744C-0805-41E1-B7A3-F3945FA61BEC}" dt="2024-05-04T07:24:19.672" v="676" actId="1076"/>
          <ac:picMkLst>
            <pc:docMk/>
            <pc:sldMk cId="2557829517" sldId="267"/>
            <ac:picMk id="7" creationId="{E0AF8883-C69F-6B96-3770-3C4AD3331746}"/>
          </ac:picMkLst>
        </pc:picChg>
        <pc:picChg chg="add mod">
          <ac:chgData name="VK Dev" userId="260cce6a4c1ef7d6" providerId="LiveId" clId="{D101744C-0805-41E1-B7A3-F3945FA61BEC}" dt="2024-05-04T07:27:12.616" v="705" actId="1076"/>
          <ac:picMkLst>
            <pc:docMk/>
            <pc:sldMk cId="2557829517" sldId="267"/>
            <ac:picMk id="8" creationId="{B02BDF63-A7E8-345E-BBEE-58A1CB629040}"/>
          </ac:picMkLst>
        </pc:picChg>
        <pc:picChg chg="add mod">
          <ac:chgData name="VK Dev" userId="260cce6a4c1ef7d6" providerId="LiveId" clId="{D101744C-0805-41E1-B7A3-F3945FA61BEC}" dt="2024-05-04T07:27:09.790" v="704" actId="1076"/>
          <ac:picMkLst>
            <pc:docMk/>
            <pc:sldMk cId="2557829517" sldId="267"/>
            <ac:picMk id="9" creationId="{91E4153D-0C27-CE1E-D59D-68F8DAB88BDF}"/>
          </ac:picMkLst>
        </pc:picChg>
        <pc:picChg chg="add del mod">
          <ac:chgData name="VK Dev" userId="260cce6a4c1ef7d6" providerId="LiveId" clId="{D101744C-0805-41E1-B7A3-F3945FA61BEC}" dt="2024-05-04T07:26:22.724" v="694" actId="478"/>
          <ac:picMkLst>
            <pc:docMk/>
            <pc:sldMk cId="2557829517" sldId="267"/>
            <ac:picMk id="10" creationId="{21E8820F-7DB8-A91F-CDEC-5566484F8013}"/>
          </ac:picMkLst>
        </pc:picChg>
        <pc:picChg chg="add mod">
          <ac:chgData name="VK Dev" userId="260cce6a4c1ef7d6" providerId="LiveId" clId="{D101744C-0805-41E1-B7A3-F3945FA61BEC}" dt="2024-05-04T07:26:56.203" v="701" actId="1076"/>
          <ac:picMkLst>
            <pc:docMk/>
            <pc:sldMk cId="2557829517" sldId="267"/>
            <ac:picMk id="11" creationId="{11E85E12-F5AA-E41A-2BF9-CB021A07E56F}"/>
          </ac:picMkLst>
        </pc:picChg>
      </pc:sldChg>
      <pc:sldChg chg="new del">
        <pc:chgData name="VK Dev" userId="260cce6a4c1ef7d6" providerId="LiveId" clId="{D101744C-0805-41E1-B7A3-F3945FA61BEC}" dt="2024-05-04T07:03:08.055" v="581" actId="2696"/>
        <pc:sldMkLst>
          <pc:docMk/>
          <pc:sldMk cId="2014063672" sldId="268"/>
        </pc:sldMkLst>
      </pc:sldChg>
      <pc:sldChg chg="addSp delSp modSp new mod">
        <pc:chgData name="VK Dev" userId="260cce6a4c1ef7d6" providerId="LiveId" clId="{D101744C-0805-41E1-B7A3-F3945FA61BEC}" dt="2024-05-04T07:38:34.387" v="825" actId="14100"/>
        <pc:sldMkLst>
          <pc:docMk/>
          <pc:sldMk cId="2463469285" sldId="268"/>
        </pc:sldMkLst>
        <pc:spChg chg="mod">
          <ac:chgData name="VK Dev" userId="260cce6a4c1ef7d6" providerId="LiveId" clId="{D101744C-0805-41E1-B7A3-F3945FA61BEC}" dt="2024-05-04T07:37:35.085" v="821" actId="14100"/>
          <ac:spMkLst>
            <pc:docMk/>
            <pc:sldMk cId="2463469285" sldId="268"/>
            <ac:spMk id="2" creationId="{B2A4333E-F9D1-5AC6-A388-4FC158CCF158}"/>
          </ac:spMkLst>
        </pc:spChg>
        <pc:picChg chg="add del mod">
          <ac:chgData name="VK Dev" userId="260cce6a4c1ef7d6" providerId="LiveId" clId="{D101744C-0805-41E1-B7A3-F3945FA61BEC}" dt="2024-05-04T07:29:28.243" v="761" actId="478"/>
          <ac:picMkLst>
            <pc:docMk/>
            <pc:sldMk cId="2463469285" sldId="268"/>
            <ac:picMk id="3" creationId="{5C46BFAD-AECC-D8AC-7F3B-038ABA64D67D}"/>
          </ac:picMkLst>
        </pc:picChg>
        <pc:picChg chg="add mod">
          <ac:chgData name="VK Dev" userId="260cce6a4c1ef7d6" providerId="LiveId" clId="{D101744C-0805-41E1-B7A3-F3945FA61BEC}" dt="2024-05-04T07:38:34.387" v="825" actId="14100"/>
          <ac:picMkLst>
            <pc:docMk/>
            <pc:sldMk cId="2463469285" sldId="268"/>
            <ac:picMk id="4" creationId="{670FA7F2-B589-BA6A-3893-326D6DE95A72}"/>
          </ac:picMkLst>
        </pc:picChg>
      </pc:sldChg>
      <pc:sldChg chg="addSp modSp new del mod ord">
        <pc:chgData name="VK Dev" userId="260cce6a4c1ef7d6" providerId="LiveId" clId="{D101744C-0805-41E1-B7A3-F3945FA61BEC}" dt="2024-05-04T08:02:18.915" v="1017" actId="2696"/>
        <pc:sldMkLst>
          <pc:docMk/>
          <pc:sldMk cId="3124149895" sldId="269"/>
        </pc:sldMkLst>
        <pc:picChg chg="add mod">
          <ac:chgData name="VK Dev" userId="260cce6a4c1ef7d6" providerId="LiveId" clId="{D101744C-0805-41E1-B7A3-F3945FA61BEC}" dt="2024-05-04T07:36:36.665" v="818" actId="14100"/>
          <ac:picMkLst>
            <pc:docMk/>
            <pc:sldMk cId="3124149895" sldId="269"/>
            <ac:picMk id="2" creationId="{AC5B0C11-604A-0EFF-EEE5-C53781CF121E}"/>
          </ac:picMkLst>
        </pc:picChg>
      </pc:sldChg>
      <pc:sldChg chg="addSp modSp new mod">
        <pc:chgData name="VK Dev" userId="260cce6a4c1ef7d6" providerId="LiveId" clId="{D101744C-0805-41E1-B7A3-F3945FA61BEC}" dt="2024-05-04T07:39:33.149" v="831" actId="14100"/>
        <pc:sldMkLst>
          <pc:docMk/>
          <pc:sldMk cId="3827692239" sldId="270"/>
        </pc:sldMkLst>
        <pc:picChg chg="add mod">
          <ac:chgData name="VK Dev" userId="260cce6a4c1ef7d6" providerId="LiveId" clId="{D101744C-0805-41E1-B7A3-F3945FA61BEC}" dt="2024-05-04T07:39:33.149" v="831" actId="14100"/>
          <ac:picMkLst>
            <pc:docMk/>
            <pc:sldMk cId="3827692239" sldId="270"/>
            <ac:picMk id="3" creationId="{703BD028-19C8-2E10-27E0-3A96674AB710}"/>
          </ac:picMkLst>
        </pc:picChg>
      </pc:sldChg>
      <pc:sldChg chg="addSp modSp new mod">
        <pc:chgData name="VK Dev" userId="260cce6a4c1ef7d6" providerId="LiveId" clId="{D101744C-0805-41E1-B7A3-F3945FA61BEC}" dt="2024-05-04T07:43:05.950" v="845" actId="20577"/>
        <pc:sldMkLst>
          <pc:docMk/>
          <pc:sldMk cId="2286549492" sldId="271"/>
        </pc:sldMkLst>
        <pc:spChg chg="add mod">
          <ac:chgData name="VK Dev" userId="260cce6a4c1ef7d6" providerId="LiveId" clId="{D101744C-0805-41E1-B7A3-F3945FA61BEC}" dt="2024-05-04T07:43:05.950" v="845" actId="20577"/>
          <ac:spMkLst>
            <pc:docMk/>
            <pc:sldMk cId="2286549492" sldId="271"/>
            <ac:spMk id="4" creationId="{3750F337-B752-7E27-0275-32486F41C1B1}"/>
          </ac:spMkLst>
        </pc:spChg>
        <pc:picChg chg="add mod">
          <ac:chgData name="VK Dev" userId="260cce6a4c1ef7d6" providerId="LiveId" clId="{D101744C-0805-41E1-B7A3-F3945FA61BEC}" dt="2024-05-04T07:41:08.975" v="835" actId="1076"/>
          <ac:picMkLst>
            <pc:docMk/>
            <pc:sldMk cId="2286549492" sldId="271"/>
            <ac:picMk id="2" creationId="{7D34F61D-556B-0DE5-5A66-2D3393A19CD6}"/>
          </ac:picMkLst>
        </pc:picChg>
      </pc:sldChg>
      <pc:sldChg chg="addSp modSp new mod">
        <pc:chgData name="VK Dev" userId="260cce6a4c1ef7d6" providerId="LiveId" clId="{D101744C-0805-41E1-B7A3-F3945FA61BEC}" dt="2024-05-04T07:46:56.118" v="866" actId="20577"/>
        <pc:sldMkLst>
          <pc:docMk/>
          <pc:sldMk cId="4064914968" sldId="272"/>
        </pc:sldMkLst>
        <pc:spChg chg="mod">
          <ac:chgData name="VK Dev" userId="260cce6a4c1ef7d6" providerId="LiveId" clId="{D101744C-0805-41E1-B7A3-F3945FA61BEC}" dt="2024-05-04T07:44:53.737" v="849" actId="404"/>
          <ac:spMkLst>
            <pc:docMk/>
            <pc:sldMk cId="4064914968" sldId="272"/>
            <ac:spMk id="2" creationId="{564D9557-875C-4CD7-674D-D4E7B69CC66C}"/>
          </ac:spMkLst>
        </pc:spChg>
        <pc:spChg chg="add mod">
          <ac:chgData name="VK Dev" userId="260cce6a4c1ef7d6" providerId="LiveId" clId="{D101744C-0805-41E1-B7A3-F3945FA61BEC}" dt="2024-05-04T07:46:56.118" v="866" actId="20577"/>
          <ac:spMkLst>
            <pc:docMk/>
            <pc:sldMk cId="4064914968" sldId="272"/>
            <ac:spMk id="5" creationId="{0D942E2A-53D4-DAEB-7B65-C6C87499E493}"/>
          </ac:spMkLst>
        </pc:spChg>
        <pc:picChg chg="add mod">
          <ac:chgData name="VK Dev" userId="260cce6a4c1ef7d6" providerId="LiveId" clId="{D101744C-0805-41E1-B7A3-F3945FA61BEC}" dt="2024-05-04T07:46:14.825" v="855" actId="1076"/>
          <ac:picMkLst>
            <pc:docMk/>
            <pc:sldMk cId="4064914968" sldId="272"/>
            <ac:picMk id="3" creationId="{4EF55DAB-F46F-C3B2-5FC0-08DE7368205E}"/>
          </ac:picMkLst>
        </pc:picChg>
      </pc:sldChg>
      <pc:sldChg chg="addSp modSp new del mod">
        <pc:chgData name="VK Dev" userId="260cce6a4c1ef7d6" providerId="LiveId" clId="{D101744C-0805-41E1-B7A3-F3945FA61BEC}" dt="2024-05-04T08:06:42.411" v="1020" actId="2696"/>
        <pc:sldMkLst>
          <pc:docMk/>
          <pc:sldMk cId="936314459" sldId="273"/>
        </pc:sldMkLst>
        <pc:spChg chg="mod">
          <ac:chgData name="VK Dev" userId="260cce6a4c1ef7d6" providerId="LiveId" clId="{D101744C-0805-41E1-B7A3-F3945FA61BEC}" dt="2024-05-04T07:49:55.525" v="942" actId="20577"/>
          <ac:spMkLst>
            <pc:docMk/>
            <pc:sldMk cId="936314459" sldId="273"/>
            <ac:spMk id="2" creationId="{43E12D00-2850-7043-B215-0AC0946973AE}"/>
          </ac:spMkLst>
        </pc:spChg>
        <pc:spChg chg="add mod">
          <ac:chgData name="VK Dev" userId="260cce6a4c1ef7d6" providerId="LiveId" clId="{D101744C-0805-41E1-B7A3-F3945FA61BEC}" dt="2024-05-04T07:50:08.145" v="943" actId="1076"/>
          <ac:spMkLst>
            <pc:docMk/>
            <pc:sldMk cId="936314459" sldId="273"/>
            <ac:spMk id="5" creationId="{814ACE24-F7E7-ACFC-7520-BAA8B57B9578}"/>
          </ac:spMkLst>
        </pc:spChg>
        <pc:picChg chg="add mod">
          <ac:chgData name="VK Dev" userId="260cce6a4c1ef7d6" providerId="LiveId" clId="{D101744C-0805-41E1-B7A3-F3945FA61BEC}" dt="2024-05-04T07:48:19.683" v="872" actId="14100"/>
          <ac:picMkLst>
            <pc:docMk/>
            <pc:sldMk cId="936314459" sldId="273"/>
            <ac:picMk id="3" creationId="{8CF70D1B-FB72-AD3E-819C-C8989A18B540}"/>
          </ac:picMkLst>
        </pc:picChg>
      </pc:sldChg>
      <pc:sldChg chg="addSp modSp new mod">
        <pc:chgData name="VK Dev" userId="260cce6a4c1ef7d6" providerId="LiveId" clId="{D101744C-0805-41E1-B7A3-F3945FA61BEC}" dt="2024-05-04T07:54:25.295" v="983" actId="20577"/>
        <pc:sldMkLst>
          <pc:docMk/>
          <pc:sldMk cId="1404491636" sldId="274"/>
        </pc:sldMkLst>
        <pc:spChg chg="mod">
          <ac:chgData name="VK Dev" userId="260cce6a4c1ef7d6" providerId="LiveId" clId="{D101744C-0805-41E1-B7A3-F3945FA61BEC}" dt="2024-05-04T07:51:29.884" v="951" actId="14100"/>
          <ac:spMkLst>
            <pc:docMk/>
            <pc:sldMk cId="1404491636" sldId="274"/>
            <ac:spMk id="2" creationId="{7ADBF621-5F83-A65B-463B-E7EEA4D63ADF}"/>
          </ac:spMkLst>
        </pc:spChg>
        <pc:spChg chg="add mod">
          <ac:chgData name="VK Dev" userId="260cce6a4c1ef7d6" providerId="LiveId" clId="{D101744C-0805-41E1-B7A3-F3945FA61BEC}" dt="2024-05-04T07:54:25.295" v="983" actId="20577"/>
          <ac:spMkLst>
            <pc:docMk/>
            <pc:sldMk cId="1404491636" sldId="274"/>
            <ac:spMk id="4" creationId="{840C3F04-6A7F-EE9D-2BB3-F8CF1BDB0DC2}"/>
          </ac:spMkLst>
        </pc:spChg>
        <pc:picChg chg="add mod">
          <ac:chgData name="VK Dev" userId="260cce6a4c1ef7d6" providerId="LiveId" clId="{D101744C-0805-41E1-B7A3-F3945FA61BEC}" dt="2024-05-04T07:51:45.296" v="953" actId="14100"/>
          <ac:picMkLst>
            <pc:docMk/>
            <pc:sldMk cId="1404491636" sldId="274"/>
            <ac:picMk id="3" creationId="{3100E0B1-DA0B-3696-6CD9-FCE2C1F5B35C}"/>
          </ac:picMkLst>
        </pc:picChg>
      </pc:sldChg>
      <pc:sldChg chg="addSp modSp new mod">
        <pc:chgData name="VK Dev" userId="260cce6a4c1ef7d6" providerId="LiveId" clId="{D101744C-0805-41E1-B7A3-F3945FA61BEC}" dt="2024-05-04T08:02:13.243" v="1016" actId="1076"/>
        <pc:sldMkLst>
          <pc:docMk/>
          <pc:sldMk cId="2935372856" sldId="275"/>
        </pc:sldMkLst>
        <pc:spChg chg="add mod">
          <ac:chgData name="VK Dev" userId="260cce6a4c1ef7d6" providerId="LiveId" clId="{D101744C-0805-41E1-B7A3-F3945FA61BEC}" dt="2024-05-04T07:57:27.139" v="997" actId="14100"/>
          <ac:spMkLst>
            <pc:docMk/>
            <pc:sldMk cId="2935372856" sldId="275"/>
            <ac:spMk id="3" creationId="{68BB2819-A843-F525-C194-9A45F5F23A78}"/>
          </ac:spMkLst>
        </pc:spChg>
        <pc:spChg chg="add mod">
          <ac:chgData name="VK Dev" userId="260cce6a4c1ef7d6" providerId="LiveId" clId="{D101744C-0805-41E1-B7A3-F3945FA61BEC}" dt="2024-05-04T07:58:18.390" v="1001" actId="1076"/>
          <ac:spMkLst>
            <pc:docMk/>
            <pc:sldMk cId="2935372856" sldId="275"/>
            <ac:spMk id="5" creationId="{3EB1AEFE-5BA3-57A1-4C5F-EAC302F404F7}"/>
          </ac:spMkLst>
        </pc:spChg>
        <pc:picChg chg="add mod">
          <ac:chgData name="VK Dev" userId="260cce6a4c1ef7d6" providerId="LiveId" clId="{D101744C-0805-41E1-B7A3-F3945FA61BEC}" dt="2024-05-04T08:02:13.243" v="1016" actId="1076"/>
          <ac:picMkLst>
            <pc:docMk/>
            <pc:sldMk cId="2935372856" sldId="275"/>
            <ac:picMk id="6" creationId="{F98BB4D7-7916-C295-D9F3-36E22CFA75FE}"/>
          </ac:picMkLst>
        </pc:picChg>
      </pc:sldChg>
      <pc:sldChg chg="addSp new del">
        <pc:chgData name="VK Dev" userId="260cce6a4c1ef7d6" providerId="LiveId" clId="{D101744C-0805-41E1-B7A3-F3945FA61BEC}" dt="2024-05-04T07:56:07.805" v="986" actId="2696"/>
        <pc:sldMkLst>
          <pc:docMk/>
          <pc:sldMk cId="3789647827" sldId="275"/>
        </pc:sldMkLst>
        <pc:spChg chg="add">
          <ac:chgData name="VK Dev" userId="260cce6a4c1ef7d6" providerId="LiveId" clId="{D101744C-0805-41E1-B7A3-F3945FA61BEC}" dt="2024-05-04T07:55:57.346" v="985"/>
          <ac:spMkLst>
            <pc:docMk/>
            <pc:sldMk cId="3789647827" sldId="275"/>
            <ac:spMk id="2" creationId="{35714F83-3940-0027-C7E8-C79F895860C6}"/>
          </ac:spMkLst>
        </pc:spChg>
      </pc:sldChg>
      <pc:sldChg chg="addSp modSp new mod">
        <pc:chgData name="VK Dev" userId="260cce6a4c1ef7d6" providerId="LiveId" clId="{D101744C-0805-41E1-B7A3-F3945FA61BEC}" dt="2024-05-04T08:00:36.017" v="1009" actId="14100"/>
        <pc:sldMkLst>
          <pc:docMk/>
          <pc:sldMk cId="1107671949" sldId="276"/>
        </pc:sldMkLst>
        <pc:picChg chg="add mod">
          <ac:chgData name="VK Dev" userId="260cce6a4c1ef7d6" providerId="LiveId" clId="{D101744C-0805-41E1-B7A3-F3945FA61BEC}" dt="2024-05-04T08:00:36.017" v="1009" actId="14100"/>
          <ac:picMkLst>
            <pc:docMk/>
            <pc:sldMk cId="1107671949" sldId="276"/>
            <ac:picMk id="2" creationId="{107A4898-225B-19DF-D7B7-26F811871088}"/>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26EDD-4B4E-CCFE-C8F7-B35CF2C5CA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A8A5D1E-40B0-4776-7CF1-F42C45D3A0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6664DD1-0B3E-0EF9-404E-E09077670358}"/>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5" name="Footer Placeholder 4">
            <a:extLst>
              <a:ext uri="{FF2B5EF4-FFF2-40B4-BE49-F238E27FC236}">
                <a16:creationId xmlns:a16="http://schemas.microsoft.com/office/drawing/2014/main" id="{3AD47A0B-C768-B24B-61DB-EC6DE66D6F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DE00A67-E85E-5DBF-CAAE-1909035AA78D}"/>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3796631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535BD-BFFD-C95C-5327-E3E76E5C790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3BA6307-AC43-1FB0-1C8F-85E548485E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E370E0-5B39-50FF-906B-1D44CE68805E}"/>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5" name="Footer Placeholder 4">
            <a:extLst>
              <a:ext uri="{FF2B5EF4-FFF2-40B4-BE49-F238E27FC236}">
                <a16:creationId xmlns:a16="http://schemas.microsoft.com/office/drawing/2014/main" id="{CA667624-977E-8213-6C49-60EC9BB288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486D602-395D-41C0-C2F6-A8D9B3C09AA2}"/>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197928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A6EC40-7AC5-1BD4-05AF-6C1E276358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1FEE43C-3B88-22C6-48E7-ECD9AFCD34F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56D8B9C-4DEB-BF7F-84E4-8B7A5E5AE17D}"/>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5" name="Footer Placeholder 4">
            <a:extLst>
              <a:ext uri="{FF2B5EF4-FFF2-40B4-BE49-F238E27FC236}">
                <a16:creationId xmlns:a16="http://schemas.microsoft.com/office/drawing/2014/main" id="{D0F048AE-D23F-A87E-8B16-C399633ABCC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D49730E-6C10-6CFD-46CF-EBBA3B058958}"/>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535486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4ACD-1FC1-3187-8DE8-98D464DE207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2DD509C-50EF-079C-305F-993425199A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E1AD8EA-4047-CB3B-FD61-42BAA81417B7}"/>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5" name="Footer Placeholder 4">
            <a:extLst>
              <a:ext uri="{FF2B5EF4-FFF2-40B4-BE49-F238E27FC236}">
                <a16:creationId xmlns:a16="http://schemas.microsoft.com/office/drawing/2014/main" id="{9D08A000-6808-E2DD-6E46-5E02F3AD68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A67E39-2091-33F2-F614-9791E33D519F}"/>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1627310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4C065-B723-6118-663B-AADA7FB2AE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1D36CD9-F670-57A9-CB30-6CE252DDAF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6FA180A-AC66-C977-009D-72AD5CE8C270}"/>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5" name="Footer Placeholder 4">
            <a:extLst>
              <a:ext uri="{FF2B5EF4-FFF2-40B4-BE49-F238E27FC236}">
                <a16:creationId xmlns:a16="http://schemas.microsoft.com/office/drawing/2014/main" id="{C14E4030-31D0-D83A-9A86-B5D74CC0B3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DF2FCA-955E-3766-3036-FF60858E417C}"/>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828289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7BB2D-C31D-EF32-25CC-4D448D10F63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A290F17-ED06-5984-F495-DA96CCA6F0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5AC8525-2CB8-65FD-9CB7-EBACAC04910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60A9262-091B-7600-7F52-032A23446636}"/>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6" name="Footer Placeholder 5">
            <a:extLst>
              <a:ext uri="{FF2B5EF4-FFF2-40B4-BE49-F238E27FC236}">
                <a16:creationId xmlns:a16="http://schemas.microsoft.com/office/drawing/2014/main" id="{F6106270-8080-1E16-6A06-974198CC5A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3A70DC2-6DBA-3FFD-32A1-710EEF813B25}"/>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1954570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4C747-C916-3898-26F5-6BEF1821BAD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9265F29-A9AB-00FA-905E-ED2D9A05D0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AE154C-FC50-28E8-8FF8-752A449289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8E36AC2-97F3-A334-A822-38062C5D34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E3AEEA-8E73-5ED1-1FB3-7067BDA1EE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4DD74A5-BC33-8705-FA49-82E12DB31B64}"/>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8" name="Footer Placeholder 7">
            <a:extLst>
              <a:ext uri="{FF2B5EF4-FFF2-40B4-BE49-F238E27FC236}">
                <a16:creationId xmlns:a16="http://schemas.microsoft.com/office/drawing/2014/main" id="{36B78FBB-B0B6-8848-9506-22EF64A7670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33D67D0-2D3B-C9C0-1D3A-86F768651AB2}"/>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2753533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2570B-E3E5-4456-1472-E833A7306AD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942D3D3-7B64-91B3-9E41-62A3A5A18FE2}"/>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4" name="Footer Placeholder 3">
            <a:extLst>
              <a:ext uri="{FF2B5EF4-FFF2-40B4-BE49-F238E27FC236}">
                <a16:creationId xmlns:a16="http://schemas.microsoft.com/office/drawing/2014/main" id="{0F8F31B0-5F0A-67B5-4415-F5B3E9B28F9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C26CCE2-C777-1871-5261-1422E0274B99}"/>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4104563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51E49-F592-E487-3BBA-2B19EBDCF633}"/>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3" name="Footer Placeholder 2">
            <a:extLst>
              <a:ext uri="{FF2B5EF4-FFF2-40B4-BE49-F238E27FC236}">
                <a16:creationId xmlns:a16="http://schemas.microsoft.com/office/drawing/2014/main" id="{4A434870-FF30-C4EF-47C7-A183C33E69E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E07B256-DADA-53FD-5B61-0769106971C9}"/>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3212371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5F496-3D73-5A17-55D1-F0BF358699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6786483-BDBD-1805-8D5B-1D3F58000F0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997A15A-F659-9FC4-6706-CC92F845E8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F85E55-BB13-6C5A-D2B9-4F4F72807A44}"/>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6" name="Footer Placeholder 5">
            <a:extLst>
              <a:ext uri="{FF2B5EF4-FFF2-40B4-BE49-F238E27FC236}">
                <a16:creationId xmlns:a16="http://schemas.microsoft.com/office/drawing/2014/main" id="{42502F78-9ACA-00CB-1097-853357863CA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24682F7-5D6A-4167-563F-155158282F2E}"/>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1342862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31F8F-9DE6-381E-3348-D5DB68A084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8C4DFE1-8CAD-0259-9FF7-E54945C16A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8DB6ACC-552A-47FB-7A0B-0168A00F80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F131F8-AF13-1657-9F5E-4A448B327FD1}"/>
              </a:ext>
            </a:extLst>
          </p:cNvPr>
          <p:cNvSpPr>
            <a:spLocks noGrp="1"/>
          </p:cNvSpPr>
          <p:nvPr>
            <p:ph type="dt" sz="half" idx="10"/>
          </p:nvPr>
        </p:nvSpPr>
        <p:spPr/>
        <p:txBody>
          <a:bodyPr/>
          <a:lstStyle/>
          <a:p>
            <a:fld id="{F9396626-3003-4ED7-86CE-6C6473FE57C4}" type="datetimeFigureOut">
              <a:rPr lang="en-IN" smtClean="0"/>
              <a:t>04-05-2024</a:t>
            </a:fld>
            <a:endParaRPr lang="en-IN"/>
          </a:p>
        </p:txBody>
      </p:sp>
      <p:sp>
        <p:nvSpPr>
          <p:cNvPr id="6" name="Footer Placeholder 5">
            <a:extLst>
              <a:ext uri="{FF2B5EF4-FFF2-40B4-BE49-F238E27FC236}">
                <a16:creationId xmlns:a16="http://schemas.microsoft.com/office/drawing/2014/main" id="{C2688B83-8284-CF9C-CE21-1EE3CC873A6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DA0A4A9-B6D2-D231-F121-39736E5DB809}"/>
              </a:ext>
            </a:extLst>
          </p:cNvPr>
          <p:cNvSpPr>
            <a:spLocks noGrp="1"/>
          </p:cNvSpPr>
          <p:nvPr>
            <p:ph type="sldNum" sz="quarter" idx="12"/>
          </p:nvPr>
        </p:nvSpPr>
        <p:spPr/>
        <p:txBody>
          <a:bodyPr/>
          <a:lstStyle/>
          <a:p>
            <a:fld id="{DAEF400E-4045-4EA2-B6EA-04CC3999F8ED}" type="slidenum">
              <a:rPr lang="en-IN" smtClean="0"/>
              <a:t>‹#›</a:t>
            </a:fld>
            <a:endParaRPr lang="en-IN"/>
          </a:p>
        </p:txBody>
      </p:sp>
    </p:spTree>
    <p:extLst>
      <p:ext uri="{BB962C8B-B14F-4D97-AF65-F5344CB8AC3E}">
        <p14:creationId xmlns:p14="http://schemas.microsoft.com/office/powerpoint/2010/main" val="309125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F1EAFF6-CEF6-2F38-AB4F-3686DBEC2F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0C087FE-14A0-4E34-503D-3957ECF088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ED4DC8E-05FA-92C0-7088-8C2BEEAF25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396626-3003-4ED7-86CE-6C6473FE57C4}" type="datetimeFigureOut">
              <a:rPr lang="en-IN" smtClean="0"/>
              <a:t>04-05-2024</a:t>
            </a:fld>
            <a:endParaRPr lang="en-IN"/>
          </a:p>
        </p:txBody>
      </p:sp>
      <p:sp>
        <p:nvSpPr>
          <p:cNvPr id="5" name="Footer Placeholder 4">
            <a:extLst>
              <a:ext uri="{FF2B5EF4-FFF2-40B4-BE49-F238E27FC236}">
                <a16:creationId xmlns:a16="http://schemas.microsoft.com/office/drawing/2014/main" id="{EF0A30B9-9B33-2218-FF8C-31175F4DBD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ACB773D-27BA-13C1-ABB9-F87795A75E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EF400E-4045-4EA2-B6EA-04CC3999F8ED}" type="slidenum">
              <a:rPr lang="en-IN" smtClean="0"/>
              <a:t>‹#›</a:t>
            </a:fld>
            <a:endParaRPr lang="en-IN"/>
          </a:p>
        </p:txBody>
      </p:sp>
    </p:spTree>
    <p:extLst>
      <p:ext uri="{BB962C8B-B14F-4D97-AF65-F5344CB8AC3E}">
        <p14:creationId xmlns:p14="http://schemas.microsoft.com/office/powerpoint/2010/main" val="16887466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5F266-6351-91CF-7B23-A4CA1A1CD68A}"/>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27E2FE7D-1B91-B0F8-FE10-3ADEAA2DD2C9}"/>
              </a:ext>
            </a:extLst>
          </p:cNvPr>
          <p:cNvSpPr>
            <a:spLocks noGrp="1"/>
          </p:cNvSpPr>
          <p:nvPr>
            <p:ph type="subTitle" idx="1"/>
          </p:nvPr>
        </p:nvSpPr>
        <p:spPr/>
        <p:txBody>
          <a:bodyPr/>
          <a:lstStyle/>
          <a:p>
            <a:endParaRPr lang="en-IN"/>
          </a:p>
        </p:txBody>
      </p:sp>
      <p:pic>
        <p:nvPicPr>
          <p:cNvPr id="1026" name="Picture 2">
            <a:extLst>
              <a:ext uri="{FF2B5EF4-FFF2-40B4-BE49-F238E27FC236}">
                <a16:creationId xmlns:a16="http://schemas.microsoft.com/office/drawing/2014/main" id="{447BFC60-F08C-0F32-6226-81C7158754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853" y="-138022"/>
            <a:ext cx="12456544"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66159DA-62D0-30F4-32C4-A5A139B8B01E}"/>
              </a:ext>
            </a:extLst>
          </p:cNvPr>
          <p:cNvSpPr txBox="1"/>
          <p:nvPr/>
        </p:nvSpPr>
        <p:spPr>
          <a:xfrm>
            <a:off x="3899141" y="3509963"/>
            <a:ext cx="6280030" cy="1107996"/>
          </a:xfrm>
          <a:prstGeom prst="rect">
            <a:avLst/>
          </a:prstGeom>
          <a:noFill/>
        </p:spPr>
        <p:txBody>
          <a:bodyPr wrap="square">
            <a:spAutoFit/>
          </a:bodyPr>
          <a:lstStyle/>
          <a:p>
            <a:r>
              <a:rPr lang="en-US" sz="6600" dirty="0"/>
              <a:t>Bike Wale</a:t>
            </a:r>
            <a:endParaRPr lang="en-IN" sz="6600" dirty="0"/>
          </a:p>
        </p:txBody>
      </p:sp>
    </p:spTree>
    <p:extLst>
      <p:ext uri="{BB962C8B-B14F-4D97-AF65-F5344CB8AC3E}">
        <p14:creationId xmlns:p14="http://schemas.microsoft.com/office/powerpoint/2010/main" val="9257905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5DB5C-F7B6-AA96-2798-7CF848CE5519}"/>
              </a:ext>
            </a:extLst>
          </p:cNvPr>
          <p:cNvSpPr>
            <a:spLocks noGrp="1"/>
          </p:cNvSpPr>
          <p:nvPr>
            <p:ph type="title"/>
          </p:nvPr>
        </p:nvSpPr>
        <p:spPr>
          <a:xfrm>
            <a:off x="838200" y="1"/>
            <a:ext cx="10515600" cy="1035169"/>
          </a:xfrm>
        </p:spPr>
        <p:txBody>
          <a:bodyPr/>
          <a:lstStyle/>
          <a:p>
            <a:r>
              <a:rPr lang="en-US" dirty="0"/>
              <a:t>                          </a:t>
            </a:r>
            <a:r>
              <a:rPr lang="en-US" dirty="0">
                <a:solidFill>
                  <a:srgbClr val="FF0000"/>
                </a:solidFill>
              </a:rPr>
              <a:t>Cleaned Data</a:t>
            </a:r>
            <a:endParaRPr lang="en-IN" dirty="0">
              <a:solidFill>
                <a:srgbClr val="FF0000"/>
              </a:solidFill>
            </a:endParaRPr>
          </a:p>
        </p:txBody>
      </p:sp>
      <p:pic>
        <p:nvPicPr>
          <p:cNvPr id="4" name="Picture 3">
            <a:extLst>
              <a:ext uri="{FF2B5EF4-FFF2-40B4-BE49-F238E27FC236}">
                <a16:creationId xmlns:a16="http://schemas.microsoft.com/office/drawing/2014/main" id="{3A6E043D-3DD0-45B0-C51C-2774CE2D129A}"/>
              </a:ext>
            </a:extLst>
          </p:cNvPr>
          <p:cNvPicPr>
            <a:picLocks noChangeAspect="1"/>
          </p:cNvPicPr>
          <p:nvPr/>
        </p:nvPicPr>
        <p:blipFill>
          <a:blip r:embed="rId2"/>
          <a:stretch>
            <a:fillRect/>
          </a:stretch>
        </p:blipFill>
        <p:spPr>
          <a:xfrm>
            <a:off x="0" y="948906"/>
            <a:ext cx="12105736" cy="5909092"/>
          </a:xfrm>
          <a:prstGeom prst="rect">
            <a:avLst/>
          </a:prstGeom>
        </p:spPr>
      </p:pic>
    </p:spTree>
    <p:extLst>
      <p:ext uri="{BB962C8B-B14F-4D97-AF65-F5344CB8AC3E}">
        <p14:creationId xmlns:p14="http://schemas.microsoft.com/office/powerpoint/2010/main" val="204498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8794A-F201-37D1-41EF-5D87004302F0}"/>
              </a:ext>
            </a:extLst>
          </p:cNvPr>
          <p:cNvSpPr>
            <a:spLocks noGrp="1"/>
          </p:cNvSpPr>
          <p:nvPr>
            <p:ph type="title"/>
          </p:nvPr>
        </p:nvSpPr>
        <p:spPr>
          <a:xfrm>
            <a:off x="838200" y="1"/>
            <a:ext cx="10515600" cy="1040920"/>
          </a:xfrm>
        </p:spPr>
        <p:txBody>
          <a:bodyPr/>
          <a:lstStyle/>
          <a:p>
            <a:r>
              <a:rPr lang="en-US" dirty="0"/>
              <a:t>                    </a:t>
            </a:r>
            <a:r>
              <a:rPr lang="en-US" dirty="0">
                <a:solidFill>
                  <a:srgbClr val="FF0000"/>
                </a:solidFill>
              </a:rPr>
              <a:t>Cleaned Data Info()</a:t>
            </a:r>
            <a:endParaRPr lang="en-IN" dirty="0">
              <a:solidFill>
                <a:srgbClr val="FF0000"/>
              </a:solidFill>
            </a:endParaRPr>
          </a:p>
        </p:txBody>
      </p:sp>
      <p:pic>
        <p:nvPicPr>
          <p:cNvPr id="4" name="Picture 3">
            <a:extLst>
              <a:ext uri="{FF2B5EF4-FFF2-40B4-BE49-F238E27FC236}">
                <a16:creationId xmlns:a16="http://schemas.microsoft.com/office/drawing/2014/main" id="{15FC6699-F68B-48D7-FD0F-61E03C690E93}"/>
              </a:ext>
            </a:extLst>
          </p:cNvPr>
          <p:cNvPicPr>
            <a:picLocks noChangeAspect="1"/>
          </p:cNvPicPr>
          <p:nvPr/>
        </p:nvPicPr>
        <p:blipFill>
          <a:blip r:embed="rId2"/>
          <a:stretch>
            <a:fillRect/>
          </a:stretch>
        </p:blipFill>
        <p:spPr>
          <a:xfrm>
            <a:off x="1633268" y="1305464"/>
            <a:ext cx="7854105" cy="5193101"/>
          </a:xfrm>
          <a:prstGeom prst="rect">
            <a:avLst/>
          </a:prstGeom>
        </p:spPr>
      </p:pic>
    </p:spTree>
    <p:extLst>
      <p:ext uri="{BB962C8B-B14F-4D97-AF65-F5344CB8AC3E}">
        <p14:creationId xmlns:p14="http://schemas.microsoft.com/office/powerpoint/2010/main" val="28212415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67160EC-9427-012D-9D6A-690849F2937A}"/>
              </a:ext>
            </a:extLst>
          </p:cNvPr>
          <p:cNvSpPr txBox="1"/>
          <p:nvPr/>
        </p:nvSpPr>
        <p:spPr>
          <a:xfrm>
            <a:off x="4237739" y="0"/>
            <a:ext cx="3976914" cy="1323439"/>
          </a:xfrm>
          <a:prstGeom prst="rect">
            <a:avLst/>
          </a:prstGeom>
          <a:noFill/>
        </p:spPr>
        <p:txBody>
          <a:bodyPr wrap="square">
            <a:spAutoFit/>
          </a:bodyPr>
          <a:lstStyle/>
          <a:p>
            <a:r>
              <a:rPr lang="en-US" sz="4000" dirty="0">
                <a:solidFill>
                  <a:srgbClr val="C00000"/>
                </a:solidFill>
              </a:rPr>
              <a:t>UNI VARIANT</a:t>
            </a:r>
          </a:p>
          <a:p>
            <a:r>
              <a:rPr lang="en-US" sz="4000" dirty="0">
                <a:solidFill>
                  <a:srgbClr val="C00000"/>
                </a:solidFill>
              </a:rPr>
              <a:t>      </a:t>
            </a:r>
            <a:endParaRPr lang="en-IN" sz="4000" dirty="0">
              <a:solidFill>
                <a:srgbClr val="C00000"/>
              </a:solidFill>
            </a:endParaRPr>
          </a:p>
        </p:txBody>
      </p:sp>
      <p:pic>
        <p:nvPicPr>
          <p:cNvPr id="6" name="Picture 5">
            <a:extLst>
              <a:ext uri="{FF2B5EF4-FFF2-40B4-BE49-F238E27FC236}">
                <a16:creationId xmlns:a16="http://schemas.microsoft.com/office/drawing/2014/main" id="{C04BECFA-925E-3C7E-D8DB-1773D829BFDD}"/>
              </a:ext>
            </a:extLst>
          </p:cNvPr>
          <p:cNvPicPr>
            <a:picLocks noChangeAspect="1"/>
          </p:cNvPicPr>
          <p:nvPr/>
        </p:nvPicPr>
        <p:blipFill>
          <a:blip r:embed="rId2"/>
          <a:stretch>
            <a:fillRect/>
          </a:stretch>
        </p:blipFill>
        <p:spPr>
          <a:xfrm>
            <a:off x="4339339" y="976678"/>
            <a:ext cx="2769543" cy="2775207"/>
          </a:xfrm>
          <a:prstGeom prst="rect">
            <a:avLst/>
          </a:prstGeom>
        </p:spPr>
      </p:pic>
      <p:pic>
        <p:nvPicPr>
          <p:cNvPr id="7" name="Picture 6">
            <a:extLst>
              <a:ext uri="{FF2B5EF4-FFF2-40B4-BE49-F238E27FC236}">
                <a16:creationId xmlns:a16="http://schemas.microsoft.com/office/drawing/2014/main" id="{E0AF8883-C69F-6B96-3770-3C4AD3331746}"/>
              </a:ext>
            </a:extLst>
          </p:cNvPr>
          <p:cNvPicPr>
            <a:picLocks noChangeAspect="1"/>
          </p:cNvPicPr>
          <p:nvPr/>
        </p:nvPicPr>
        <p:blipFill>
          <a:blip r:embed="rId3"/>
          <a:stretch>
            <a:fillRect/>
          </a:stretch>
        </p:blipFill>
        <p:spPr>
          <a:xfrm>
            <a:off x="8214653" y="811525"/>
            <a:ext cx="3142775" cy="3136361"/>
          </a:xfrm>
          <a:prstGeom prst="rect">
            <a:avLst/>
          </a:prstGeom>
        </p:spPr>
      </p:pic>
      <p:pic>
        <p:nvPicPr>
          <p:cNvPr id="8" name="Picture 7">
            <a:extLst>
              <a:ext uri="{FF2B5EF4-FFF2-40B4-BE49-F238E27FC236}">
                <a16:creationId xmlns:a16="http://schemas.microsoft.com/office/drawing/2014/main" id="{B02BDF63-A7E8-345E-BBEE-58A1CB629040}"/>
              </a:ext>
            </a:extLst>
          </p:cNvPr>
          <p:cNvPicPr>
            <a:picLocks noChangeAspect="1"/>
          </p:cNvPicPr>
          <p:nvPr/>
        </p:nvPicPr>
        <p:blipFill>
          <a:blip r:embed="rId4"/>
          <a:stretch>
            <a:fillRect/>
          </a:stretch>
        </p:blipFill>
        <p:spPr>
          <a:xfrm>
            <a:off x="1527174" y="4153125"/>
            <a:ext cx="3458484" cy="2622634"/>
          </a:xfrm>
          <a:prstGeom prst="rect">
            <a:avLst/>
          </a:prstGeom>
        </p:spPr>
      </p:pic>
      <p:pic>
        <p:nvPicPr>
          <p:cNvPr id="9" name="Picture 8">
            <a:extLst>
              <a:ext uri="{FF2B5EF4-FFF2-40B4-BE49-F238E27FC236}">
                <a16:creationId xmlns:a16="http://schemas.microsoft.com/office/drawing/2014/main" id="{91E4153D-0C27-CE1E-D59D-68F8DAB88BDF}"/>
              </a:ext>
            </a:extLst>
          </p:cNvPr>
          <p:cNvPicPr>
            <a:picLocks noChangeAspect="1"/>
          </p:cNvPicPr>
          <p:nvPr/>
        </p:nvPicPr>
        <p:blipFill>
          <a:blip r:embed="rId5"/>
          <a:stretch>
            <a:fillRect/>
          </a:stretch>
        </p:blipFill>
        <p:spPr>
          <a:xfrm>
            <a:off x="7228114" y="4153125"/>
            <a:ext cx="3374572" cy="2589370"/>
          </a:xfrm>
          <a:prstGeom prst="rect">
            <a:avLst/>
          </a:prstGeom>
        </p:spPr>
      </p:pic>
      <p:pic>
        <p:nvPicPr>
          <p:cNvPr id="11" name="Picture 10">
            <a:extLst>
              <a:ext uri="{FF2B5EF4-FFF2-40B4-BE49-F238E27FC236}">
                <a16:creationId xmlns:a16="http://schemas.microsoft.com/office/drawing/2014/main" id="{11E85E12-F5AA-E41A-2BF9-CB021A07E56F}"/>
              </a:ext>
            </a:extLst>
          </p:cNvPr>
          <p:cNvPicPr>
            <a:picLocks noChangeAspect="1"/>
          </p:cNvPicPr>
          <p:nvPr/>
        </p:nvPicPr>
        <p:blipFill>
          <a:blip r:embed="rId6"/>
          <a:stretch>
            <a:fillRect/>
          </a:stretch>
        </p:blipFill>
        <p:spPr>
          <a:xfrm>
            <a:off x="537028" y="694924"/>
            <a:ext cx="3345543" cy="3338716"/>
          </a:xfrm>
          <a:prstGeom prst="rect">
            <a:avLst/>
          </a:prstGeom>
        </p:spPr>
      </p:pic>
    </p:spTree>
    <p:extLst>
      <p:ext uri="{BB962C8B-B14F-4D97-AF65-F5344CB8AC3E}">
        <p14:creationId xmlns:p14="http://schemas.microsoft.com/office/powerpoint/2010/main" val="2557829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4333E-F9D1-5AC6-A388-4FC158CCF158}"/>
              </a:ext>
            </a:extLst>
          </p:cNvPr>
          <p:cNvSpPr>
            <a:spLocks noGrp="1"/>
          </p:cNvSpPr>
          <p:nvPr>
            <p:ph type="title"/>
          </p:nvPr>
        </p:nvSpPr>
        <p:spPr>
          <a:xfrm>
            <a:off x="838200" y="68401"/>
            <a:ext cx="10515600" cy="839944"/>
          </a:xfrm>
        </p:spPr>
        <p:txBody>
          <a:bodyPr/>
          <a:lstStyle/>
          <a:p>
            <a:pPr algn="just"/>
            <a:r>
              <a:rPr lang="en-IN" dirty="0"/>
              <a:t>                              </a:t>
            </a:r>
            <a:r>
              <a:rPr lang="en-IN" dirty="0">
                <a:solidFill>
                  <a:srgbClr val="C00000"/>
                </a:solidFill>
              </a:rPr>
              <a:t>Bi-VARIANT</a:t>
            </a:r>
          </a:p>
        </p:txBody>
      </p:sp>
      <p:pic>
        <p:nvPicPr>
          <p:cNvPr id="4" name="Picture 3">
            <a:extLst>
              <a:ext uri="{FF2B5EF4-FFF2-40B4-BE49-F238E27FC236}">
                <a16:creationId xmlns:a16="http://schemas.microsoft.com/office/drawing/2014/main" id="{670FA7F2-B589-BA6A-3893-326D6DE95A72}"/>
              </a:ext>
            </a:extLst>
          </p:cNvPr>
          <p:cNvPicPr>
            <a:picLocks noChangeAspect="1"/>
          </p:cNvPicPr>
          <p:nvPr/>
        </p:nvPicPr>
        <p:blipFill>
          <a:blip r:embed="rId2"/>
          <a:stretch>
            <a:fillRect/>
          </a:stretch>
        </p:blipFill>
        <p:spPr>
          <a:xfrm>
            <a:off x="78723" y="1033462"/>
            <a:ext cx="12113277" cy="5756137"/>
          </a:xfrm>
          <a:prstGeom prst="rect">
            <a:avLst/>
          </a:prstGeom>
        </p:spPr>
      </p:pic>
    </p:spTree>
    <p:extLst>
      <p:ext uri="{BB962C8B-B14F-4D97-AF65-F5344CB8AC3E}">
        <p14:creationId xmlns:p14="http://schemas.microsoft.com/office/powerpoint/2010/main" val="2463469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BEFBF-E8CC-F6FC-409D-5FAC8AB8A3DB}"/>
              </a:ext>
            </a:extLst>
          </p:cNvPr>
          <p:cNvSpPr>
            <a:spLocks noGrp="1"/>
          </p:cNvSpPr>
          <p:nvPr>
            <p:ph type="title"/>
          </p:nvPr>
        </p:nvSpPr>
        <p:spPr/>
        <p:txBody>
          <a:bodyPr/>
          <a:lstStyle/>
          <a:p>
            <a:endParaRPr lang="en-IN" dirty="0"/>
          </a:p>
        </p:txBody>
      </p:sp>
      <p:pic>
        <p:nvPicPr>
          <p:cNvPr id="3" name="Picture 2">
            <a:extLst>
              <a:ext uri="{FF2B5EF4-FFF2-40B4-BE49-F238E27FC236}">
                <a16:creationId xmlns:a16="http://schemas.microsoft.com/office/drawing/2014/main" id="{703BD028-19C8-2E10-27E0-3A96674AB710}"/>
              </a:ext>
            </a:extLst>
          </p:cNvPr>
          <p:cNvPicPr>
            <a:picLocks noChangeAspect="1"/>
          </p:cNvPicPr>
          <p:nvPr/>
        </p:nvPicPr>
        <p:blipFill>
          <a:blip r:embed="rId2"/>
          <a:stretch>
            <a:fillRect/>
          </a:stretch>
        </p:blipFill>
        <p:spPr>
          <a:xfrm>
            <a:off x="96890" y="365124"/>
            <a:ext cx="12095110" cy="6492875"/>
          </a:xfrm>
          <a:prstGeom prst="rect">
            <a:avLst/>
          </a:prstGeom>
        </p:spPr>
      </p:pic>
    </p:spTree>
    <p:extLst>
      <p:ext uri="{BB962C8B-B14F-4D97-AF65-F5344CB8AC3E}">
        <p14:creationId xmlns:p14="http://schemas.microsoft.com/office/powerpoint/2010/main" val="38276922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34F61D-556B-0DE5-5A66-2D3393A19CD6}"/>
              </a:ext>
            </a:extLst>
          </p:cNvPr>
          <p:cNvPicPr>
            <a:picLocks noChangeAspect="1"/>
          </p:cNvPicPr>
          <p:nvPr/>
        </p:nvPicPr>
        <p:blipFill>
          <a:blip r:embed="rId2"/>
          <a:stretch>
            <a:fillRect/>
          </a:stretch>
        </p:blipFill>
        <p:spPr>
          <a:xfrm>
            <a:off x="4057650" y="151391"/>
            <a:ext cx="8134350" cy="6419850"/>
          </a:xfrm>
          <a:prstGeom prst="rect">
            <a:avLst/>
          </a:prstGeom>
        </p:spPr>
      </p:pic>
      <p:sp>
        <p:nvSpPr>
          <p:cNvPr id="4" name="TextBox 3">
            <a:extLst>
              <a:ext uri="{FF2B5EF4-FFF2-40B4-BE49-F238E27FC236}">
                <a16:creationId xmlns:a16="http://schemas.microsoft.com/office/drawing/2014/main" id="{3750F337-B752-7E27-0275-32486F41C1B1}"/>
              </a:ext>
            </a:extLst>
          </p:cNvPr>
          <p:cNvSpPr txBox="1"/>
          <p:nvPr/>
        </p:nvSpPr>
        <p:spPr>
          <a:xfrm>
            <a:off x="370907" y="1147850"/>
            <a:ext cx="6094990" cy="3693319"/>
          </a:xfrm>
          <a:prstGeom prst="rect">
            <a:avLst/>
          </a:prstGeom>
          <a:noFill/>
        </p:spPr>
        <p:txBody>
          <a:bodyPr wrap="square">
            <a:spAutoFit/>
          </a:bodyPr>
          <a:lstStyle/>
          <a:p>
            <a:r>
              <a:rPr lang="en-IN" dirty="0">
                <a:solidFill>
                  <a:srgbClr val="00B0F0"/>
                </a:solidFill>
              </a:rPr>
              <a:t>Technical Specifications Analysis</a:t>
            </a:r>
            <a:r>
              <a:rPr lang="en-IN" dirty="0"/>
              <a:t>:</a:t>
            </a:r>
          </a:p>
          <a:p>
            <a:r>
              <a:rPr lang="en-IN" dirty="0"/>
              <a:t>*Cubic Capacity:</a:t>
            </a:r>
          </a:p>
          <a:p>
            <a:r>
              <a:rPr lang="en-IN" dirty="0"/>
              <a:t>Average Capacity: 179.2 cc</a:t>
            </a:r>
          </a:p>
          <a:p>
            <a:r>
              <a:rPr lang="en-IN" dirty="0"/>
              <a:t>Median Capacity: 149.5 cc</a:t>
            </a:r>
          </a:p>
          <a:p>
            <a:r>
              <a:rPr lang="en-IN" dirty="0"/>
              <a:t>*KM Per Liter (Fuel Efficiency):</a:t>
            </a:r>
          </a:p>
          <a:p>
            <a:r>
              <a:rPr lang="en-IN" dirty="0"/>
              <a:t>Average KMPL: 44.6</a:t>
            </a:r>
          </a:p>
          <a:p>
            <a:r>
              <a:rPr lang="en-IN" dirty="0"/>
              <a:t>Median KMPL: 46.0</a:t>
            </a:r>
          </a:p>
          <a:p>
            <a:r>
              <a:rPr lang="en-IN" dirty="0"/>
              <a:t>*Bike Horsepower:</a:t>
            </a:r>
          </a:p>
          <a:p>
            <a:r>
              <a:rPr lang="en-IN" dirty="0"/>
              <a:t>Average Horsepower: 16.3 BHP</a:t>
            </a:r>
          </a:p>
          <a:p>
            <a:r>
              <a:rPr lang="en-IN" dirty="0"/>
              <a:t>Median Horsepower: 10.6 BHP</a:t>
            </a:r>
          </a:p>
          <a:p>
            <a:r>
              <a:rPr lang="en-IN" dirty="0"/>
              <a:t>*Weight:</a:t>
            </a:r>
          </a:p>
          <a:p>
            <a:r>
              <a:rPr lang="en-IN" dirty="0"/>
              <a:t>Average Weight: 122.5 kg</a:t>
            </a:r>
          </a:p>
          <a:p>
            <a:r>
              <a:rPr lang="en-IN" dirty="0"/>
              <a:t>Median Weight: 114.0 kg.</a:t>
            </a:r>
          </a:p>
        </p:txBody>
      </p:sp>
    </p:spTree>
    <p:extLst>
      <p:ext uri="{BB962C8B-B14F-4D97-AF65-F5344CB8AC3E}">
        <p14:creationId xmlns:p14="http://schemas.microsoft.com/office/powerpoint/2010/main" val="22865494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D9557-875C-4CD7-674D-D4E7B69CC66C}"/>
              </a:ext>
            </a:extLst>
          </p:cNvPr>
          <p:cNvSpPr>
            <a:spLocks noGrp="1"/>
          </p:cNvSpPr>
          <p:nvPr>
            <p:ph type="title"/>
          </p:nvPr>
        </p:nvSpPr>
        <p:spPr/>
        <p:txBody>
          <a:bodyPr>
            <a:normAutofit fontScale="90000"/>
          </a:bodyPr>
          <a:lstStyle/>
          <a:p>
            <a:r>
              <a:rPr lang="en-US" sz="4000" b="1" i="0" dirty="0">
                <a:solidFill>
                  <a:srgbClr val="000000"/>
                </a:solidFill>
                <a:effectLst/>
                <a:highlight>
                  <a:srgbClr val="FFFFFF"/>
                </a:highlight>
                <a:latin typeface="Helvetica Neue"/>
              </a:rPr>
              <a:t>Positive Correlation between Ratings and Price</a:t>
            </a:r>
            <a:br>
              <a:rPr lang="en-US" b="1" i="0" dirty="0">
                <a:solidFill>
                  <a:srgbClr val="000000"/>
                </a:solidFill>
                <a:effectLst/>
                <a:highlight>
                  <a:srgbClr val="FFFFFF"/>
                </a:highlight>
                <a:latin typeface="Helvetica Neue"/>
              </a:rPr>
            </a:br>
            <a:endParaRPr lang="en-IN" dirty="0"/>
          </a:p>
        </p:txBody>
      </p:sp>
      <p:pic>
        <p:nvPicPr>
          <p:cNvPr id="3" name="Picture 2">
            <a:extLst>
              <a:ext uri="{FF2B5EF4-FFF2-40B4-BE49-F238E27FC236}">
                <a16:creationId xmlns:a16="http://schemas.microsoft.com/office/drawing/2014/main" id="{4EF55DAB-F46F-C3B2-5FC0-08DE7368205E}"/>
              </a:ext>
            </a:extLst>
          </p:cNvPr>
          <p:cNvPicPr>
            <a:picLocks noChangeAspect="1"/>
          </p:cNvPicPr>
          <p:nvPr/>
        </p:nvPicPr>
        <p:blipFill>
          <a:blip r:embed="rId2"/>
          <a:stretch>
            <a:fillRect/>
          </a:stretch>
        </p:blipFill>
        <p:spPr>
          <a:xfrm>
            <a:off x="4277103" y="981012"/>
            <a:ext cx="7914897" cy="5671096"/>
          </a:xfrm>
          <a:prstGeom prst="rect">
            <a:avLst/>
          </a:prstGeom>
        </p:spPr>
      </p:pic>
      <p:sp>
        <p:nvSpPr>
          <p:cNvPr id="5" name="TextBox 4">
            <a:extLst>
              <a:ext uri="{FF2B5EF4-FFF2-40B4-BE49-F238E27FC236}">
                <a16:creationId xmlns:a16="http://schemas.microsoft.com/office/drawing/2014/main" id="{0D942E2A-53D4-DAEB-7B65-C6C87499E493}"/>
              </a:ext>
            </a:extLst>
          </p:cNvPr>
          <p:cNvSpPr txBox="1"/>
          <p:nvPr/>
        </p:nvSpPr>
        <p:spPr>
          <a:xfrm>
            <a:off x="68126" y="1360392"/>
            <a:ext cx="6094990" cy="2308324"/>
          </a:xfrm>
          <a:prstGeom prst="rect">
            <a:avLst/>
          </a:prstGeom>
          <a:noFill/>
        </p:spPr>
        <p:txBody>
          <a:bodyPr wrap="square">
            <a:spAutoFit/>
          </a:bodyPr>
          <a:lstStyle/>
          <a:p>
            <a:pPr algn="l"/>
            <a:r>
              <a:rPr lang="en-US" b="1" i="0" dirty="0">
                <a:solidFill>
                  <a:srgbClr val="000000"/>
                </a:solidFill>
                <a:effectLst/>
                <a:highlight>
                  <a:srgbClr val="FFFFFF"/>
                </a:highlight>
                <a:latin typeface="Helvetica Neue"/>
              </a:rPr>
              <a:t>Assuming higher-rated bikes tend</a:t>
            </a:r>
          </a:p>
          <a:p>
            <a:pPr algn="l"/>
            <a:r>
              <a:rPr lang="en-US" b="1" i="0" dirty="0">
                <a:solidFill>
                  <a:srgbClr val="000000"/>
                </a:solidFill>
                <a:effectLst/>
                <a:highlight>
                  <a:srgbClr val="FFFFFF"/>
                </a:highlight>
                <a:latin typeface="Helvetica Neue"/>
              </a:rPr>
              <a:t> to have higher prices, we can expect</a:t>
            </a:r>
          </a:p>
          <a:p>
            <a:pPr algn="l"/>
            <a:r>
              <a:rPr lang="en-US" b="1" i="0" dirty="0">
                <a:solidFill>
                  <a:srgbClr val="000000"/>
                </a:solidFill>
                <a:effectLst/>
                <a:highlight>
                  <a:srgbClr val="FFFFFF"/>
                </a:highlight>
                <a:latin typeface="Helvetica Neue"/>
              </a:rPr>
              <a:t> to see a positive correlation between </a:t>
            </a:r>
          </a:p>
          <a:p>
            <a:pPr algn="l"/>
            <a:r>
              <a:rPr lang="en-US" b="1" i="0" dirty="0">
                <a:solidFill>
                  <a:srgbClr val="000000"/>
                </a:solidFill>
                <a:effectLst/>
                <a:highlight>
                  <a:srgbClr val="FFFFFF"/>
                </a:highlight>
                <a:latin typeface="Helvetica Neue"/>
              </a:rPr>
              <a:t>ratings and gross income. Bikes with </a:t>
            </a:r>
          </a:p>
          <a:p>
            <a:pPr algn="l"/>
            <a:r>
              <a:rPr lang="en-US" b="1" i="0" dirty="0">
                <a:solidFill>
                  <a:srgbClr val="000000"/>
                </a:solidFill>
                <a:effectLst/>
                <a:highlight>
                  <a:srgbClr val="FFFFFF"/>
                </a:highlight>
                <a:latin typeface="Helvetica Neue"/>
              </a:rPr>
              <a:t>better ratings are likely to command </a:t>
            </a:r>
          </a:p>
          <a:p>
            <a:pPr algn="l"/>
            <a:r>
              <a:rPr lang="en-US" b="1" i="0" dirty="0">
                <a:solidFill>
                  <a:srgbClr val="000000"/>
                </a:solidFill>
                <a:effectLst/>
                <a:highlight>
                  <a:srgbClr val="FFFFFF"/>
                </a:highlight>
                <a:latin typeface="Helvetica Neue"/>
              </a:rPr>
              <a:t>premium prices, reflecting their </a:t>
            </a:r>
          </a:p>
          <a:p>
            <a:pPr algn="l"/>
            <a:r>
              <a:rPr lang="en-US" b="1" i="0" dirty="0">
                <a:solidFill>
                  <a:srgbClr val="000000"/>
                </a:solidFill>
                <a:effectLst/>
                <a:highlight>
                  <a:srgbClr val="FFFFFF"/>
                </a:highlight>
                <a:latin typeface="Helvetica Neue"/>
              </a:rPr>
              <a:t>perceived value and quality compared</a:t>
            </a:r>
          </a:p>
          <a:p>
            <a:pPr algn="l"/>
            <a:r>
              <a:rPr lang="en-US" b="1" i="0" dirty="0">
                <a:solidFill>
                  <a:srgbClr val="000000"/>
                </a:solidFill>
                <a:effectLst/>
                <a:highlight>
                  <a:srgbClr val="FFFFFF"/>
                </a:highlight>
                <a:latin typeface="Helvetica Neue"/>
              </a:rPr>
              <a:t> to lower-rated counterparts.</a:t>
            </a:r>
          </a:p>
        </p:txBody>
      </p:sp>
    </p:spTree>
    <p:extLst>
      <p:ext uri="{BB962C8B-B14F-4D97-AF65-F5344CB8AC3E}">
        <p14:creationId xmlns:p14="http://schemas.microsoft.com/office/powerpoint/2010/main" val="40649149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BF621-5F83-A65B-463B-E7EEA4D63ADF}"/>
              </a:ext>
            </a:extLst>
          </p:cNvPr>
          <p:cNvSpPr>
            <a:spLocks noGrp="1"/>
          </p:cNvSpPr>
          <p:nvPr>
            <p:ph type="title"/>
          </p:nvPr>
        </p:nvSpPr>
        <p:spPr>
          <a:xfrm>
            <a:off x="838200" y="393616"/>
            <a:ext cx="10515600" cy="799344"/>
          </a:xfrm>
        </p:spPr>
        <p:txBody>
          <a:bodyPr>
            <a:normAutofit fontScale="90000"/>
          </a:bodyPr>
          <a:lstStyle/>
          <a:p>
            <a:r>
              <a:rPr lang="en-IN" b="1" i="0" dirty="0">
                <a:solidFill>
                  <a:srgbClr val="000000"/>
                </a:solidFill>
                <a:effectLst/>
                <a:highlight>
                  <a:srgbClr val="FFFFFF"/>
                </a:highlight>
                <a:latin typeface="Helvetica Neue"/>
              </a:rPr>
              <a:t>Top-Performing Bike Models</a:t>
            </a:r>
            <a:br>
              <a:rPr lang="en-IN" b="1" i="0" dirty="0">
                <a:solidFill>
                  <a:srgbClr val="000000"/>
                </a:solidFill>
                <a:effectLst/>
                <a:highlight>
                  <a:srgbClr val="FFFFFF"/>
                </a:highlight>
                <a:latin typeface="Helvetica Neue"/>
              </a:rPr>
            </a:br>
            <a:endParaRPr lang="en-IN" dirty="0"/>
          </a:p>
        </p:txBody>
      </p:sp>
      <p:pic>
        <p:nvPicPr>
          <p:cNvPr id="3" name="Picture 2">
            <a:extLst>
              <a:ext uri="{FF2B5EF4-FFF2-40B4-BE49-F238E27FC236}">
                <a16:creationId xmlns:a16="http://schemas.microsoft.com/office/drawing/2014/main" id="{3100E0B1-DA0B-3696-6CD9-FCE2C1F5B35C}"/>
              </a:ext>
            </a:extLst>
          </p:cNvPr>
          <p:cNvPicPr>
            <a:picLocks noChangeAspect="1"/>
          </p:cNvPicPr>
          <p:nvPr/>
        </p:nvPicPr>
        <p:blipFill>
          <a:blip r:embed="rId2"/>
          <a:stretch>
            <a:fillRect/>
          </a:stretch>
        </p:blipFill>
        <p:spPr>
          <a:xfrm>
            <a:off x="461962" y="811454"/>
            <a:ext cx="11268075" cy="4753669"/>
          </a:xfrm>
          <a:prstGeom prst="rect">
            <a:avLst/>
          </a:prstGeom>
        </p:spPr>
      </p:pic>
      <p:sp>
        <p:nvSpPr>
          <p:cNvPr id="4" name="Rectangle 1">
            <a:extLst>
              <a:ext uri="{FF2B5EF4-FFF2-40B4-BE49-F238E27FC236}">
                <a16:creationId xmlns:a16="http://schemas.microsoft.com/office/drawing/2014/main" id="{840C3F04-6A7F-EE9D-2BB3-F8CF1BDB0DC2}"/>
              </a:ext>
            </a:extLst>
          </p:cNvPr>
          <p:cNvSpPr>
            <a:spLocks noChangeArrowheads="1"/>
          </p:cNvSpPr>
          <p:nvPr/>
        </p:nvSpPr>
        <p:spPr bwMode="auto">
          <a:xfrm>
            <a:off x="133225" y="5751502"/>
            <a:ext cx="11481028" cy="1015663"/>
          </a:xfrm>
          <a:prstGeom prst="rect">
            <a:avLst/>
          </a:prstGeom>
          <a:solidFill>
            <a:srgbClr val="EFF0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28600" marR="0" lvl="0" indent="-228600" algn="l" defTabSz="914400" rtl="0" eaLnBrk="0" fontAlgn="base" latinLnBrk="0" hangingPunct="0">
              <a:lnSpc>
                <a:spcPct val="100000"/>
              </a:lnSpc>
              <a:spcBef>
                <a:spcPct val="0"/>
              </a:spcBef>
              <a:spcAft>
                <a:spcPct val="0"/>
              </a:spcAft>
              <a:buClrTx/>
              <a:buSzTx/>
              <a:buFontTx/>
              <a:buAutoNum type="arabicPeriod"/>
              <a:tabLst/>
            </a:pPr>
            <a:r>
              <a:rPr kumimoji="0" lang="en-US" altLang="en-US"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[HONDA GOLDWING TOUR]</a:t>
            </a:r>
            <a:r>
              <a:rPr kumimoji="0" lang="en-US" altLang="en-US" sz="1000" b="0" i="0" u="none" strike="noStrike" cap="none" normalizeH="0" baseline="0" dirty="0">
                <a:ln>
                  <a:noFill/>
                </a:ln>
                <a:solidFill>
                  <a:srgbClr val="000000"/>
                </a:solidFill>
                <a:effectLst/>
                <a:latin typeface="Helvetica Neue"/>
              </a:rPr>
              <a:t>:This model has consistently received high ratings from customers, reflecting its superior design, performance, and value proposition. With its impressive </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pPr>
            <a:r>
              <a:rPr kumimoji="0" lang="en-US" altLang="en-US" sz="1000" b="0" i="0" u="none" strike="noStrike" cap="none" normalizeH="0" baseline="0" dirty="0">
                <a:ln>
                  <a:noFill/>
                </a:ln>
                <a:solidFill>
                  <a:srgbClr val="000000"/>
                </a:solidFill>
                <a:effectLst/>
                <a:latin typeface="Helvetica Neue"/>
              </a:rPr>
              <a:t>features and stellar reputation, it has secured a prominent position in the market.</a:t>
            </a:r>
            <a:endParaRPr kumimoji="0" lang="en-US" altLang="en-US" sz="5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2. [BMW S 1000]</a:t>
            </a:r>
            <a:r>
              <a:rPr kumimoji="0" lang="en-US" altLang="en-US" sz="1000" b="0" i="0" u="none" strike="noStrike" cap="none" normalizeH="0" baseline="0" dirty="0">
                <a:ln>
                  <a:noFill/>
                </a:ln>
                <a:solidFill>
                  <a:srgbClr val="000000"/>
                </a:solidFill>
                <a:effectLst/>
                <a:latin typeface="Helvetica Neue"/>
              </a:rPr>
              <a:t>: Known for its exceptional build quality and innovative features, this bike has garnered widespread acclaim among riders. Its popularity is evident from its strong sales performance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Helvetica Neue"/>
              </a:rPr>
              <a:t>and positive customer feedback.</a:t>
            </a:r>
            <a:endParaRPr kumimoji="0" lang="en-US" altLang="en-US" sz="5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3. [DUCATI PANIGALE V2]</a:t>
            </a:r>
            <a:r>
              <a:rPr kumimoji="0" lang="en-US" altLang="en-US" sz="1000" b="0" i="0" u="none" strike="noStrike" cap="none" normalizeH="0" baseline="0" dirty="0">
                <a:ln>
                  <a:noFill/>
                </a:ln>
                <a:solidFill>
                  <a:srgbClr val="000000"/>
                </a:solidFill>
                <a:effectLst/>
                <a:latin typeface="Helvetica Neue"/>
              </a:rPr>
              <a:t>:With its combination of style, performance, and reliability, this model has emerged as a favorite among riders seeking a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Helvetica Neue"/>
              </a:rPr>
              <a:t>premium biking experience. Its premium </a:t>
            </a:r>
            <a:r>
              <a:rPr lang="en-US" altLang="en-US" sz="1000" dirty="0">
                <a:latin typeface="Helvetica Neue"/>
              </a:rPr>
              <a:t>pricing </a:t>
            </a:r>
            <a:r>
              <a:rPr kumimoji="0" lang="en-US" altLang="en-US" sz="1000" b="0" i="0" u="none" strike="noStrike" cap="none" normalizeH="0" baseline="0" dirty="0">
                <a:ln>
                  <a:noFill/>
                </a:ln>
                <a:solidFill>
                  <a:srgbClr val="000000"/>
                </a:solidFill>
                <a:effectLst/>
                <a:latin typeface="Helvetica Neue"/>
              </a:rPr>
              <a:t>reflects its status as a top-tier offering in the market.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044916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BB2819-A843-F525-C194-9A45F5F23A78}"/>
              </a:ext>
            </a:extLst>
          </p:cNvPr>
          <p:cNvSpPr txBox="1"/>
          <p:nvPr/>
        </p:nvSpPr>
        <p:spPr>
          <a:xfrm>
            <a:off x="96890" y="325843"/>
            <a:ext cx="12153647" cy="2585323"/>
          </a:xfrm>
          <a:prstGeom prst="rect">
            <a:avLst/>
          </a:prstGeom>
          <a:noFill/>
        </p:spPr>
        <p:txBody>
          <a:bodyPr wrap="square">
            <a:spAutoFit/>
          </a:bodyPr>
          <a:lstStyle/>
          <a:p>
            <a:r>
              <a:rPr lang="en-US" dirty="0">
                <a:solidFill>
                  <a:srgbClr val="C00000"/>
                </a:solidFill>
              </a:rPr>
              <a:t>FINAL CONCLUSION OF THE ANALYSIS:</a:t>
            </a:r>
          </a:p>
          <a:p>
            <a:r>
              <a:rPr lang="en-US" dirty="0"/>
              <a:t>After analyzing the bike data, it's clear that higher-priced bikes tend to receive better ratings. This suggests that customers are willing to pay more for bikes they perceive as high-quality. The number of ratings also plays a role, with popular bikes often receiving higher ratings.</a:t>
            </a:r>
          </a:p>
          <a:p>
            <a:endParaRPr lang="en-US" dirty="0"/>
          </a:p>
          <a:p>
            <a:r>
              <a:rPr lang="en-US" dirty="0"/>
              <a:t>In simpler terms, if bike companies want to increase their sales and profits, they should focus on making bikes that customers love. This means building bikes that are not only well-made but also meet the expectations of their target market. By doing so, they can attract more customers and command higher prices for their bikes, ultimately leading to greater success in the market.</a:t>
            </a:r>
          </a:p>
          <a:p>
            <a:endParaRPr lang="en-US" dirty="0"/>
          </a:p>
        </p:txBody>
      </p:sp>
      <p:sp>
        <p:nvSpPr>
          <p:cNvPr id="5" name="TextBox 4">
            <a:extLst>
              <a:ext uri="{FF2B5EF4-FFF2-40B4-BE49-F238E27FC236}">
                <a16:creationId xmlns:a16="http://schemas.microsoft.com/office/drawing/2014/main" id="{3EB1AEFE-5BA3-57A1-4C5F-EAC302F404F7}"/>
              </a:ext>
            </a:extLst>
          </p:cNvPr>
          <p:cNvSpPr txBox="1"/>
          <p:nvPr/>
        </p:nvSpPr>
        <p:spPr>
          <a:xfrm>
            <a:off x="42389" y="3023505"/>
            <a:ext cx="12010331" cy="923330"/>
          </a:xfrm>
          <a:prstGeom prst="rect">
            <a:avLst/>
          </a:prstGeom>
          <a:noFill/>
        </p:spPr>
        <p:txBody>
          <a:bodyPr wrap="square">
            <a:spAutoFit/>
          </a:bodyPr>
          <a:lstStyle/>
          <a:p>
            <a:r>
              <a:rPr lang="en-US" dirty="0"/>
              <a:t>Further analysis may reveal that factors such as cubic capacity, kilometers per liter, horsepower, and weight influence both ratings and gross income. For example, bikes with higher cubic capacity or horsepower may appeal to performance enthusiasts and command higher prices, leading to better ratings overall.</a:t>
            </a:r>
            <a:endParaRPr lang="en-IN" dirty="0"/>
          </a:p>
        </p:txBody>
      </p:sp>
      <p:pic>
        <p:nvPicPr>
          <p:cNvPr id="6" name="Picture 5">
            <a:extLst>
              <a:ext uri="{FF2B5EF4-FFF2-40B4-BE49-F238E27FC236}">
                <a16:creationId xmlns:a16="http://schemas.microsoft.com/office/drawing/2014/main" id="{F98BB4D7-7916-C295-D9F3-36E22CFA75FE}"/>
              </a:ext>
            </a:extLst>
          </p:cNvPr>
          <p:cNvPicPr>
            <a:picLocks noChangeAspect="1"/>
          </p:cNvPicPr>
          <p:nvPr/>
        </p:nvPicPr>
        <p:blipFill>
          <a:blip r:embed="rId2"/>
          <a:stretch>
            <a:fillRect/>
          </a:stretch>
        </p:blipFill>
        <p:spPr>
          <a:xfrm>
            <a:off x="1943857" y="4059174"/>
            <a:ext cx="6945807" cy="2585323"/>
          </a:xfrm>
          <a:prstGeom prst="rect">
            <a:avLst/>
          </a:prstGeom>
        </p:spPr>
      </p:pic>
    </p:spTree>
    <p:extLst>
      <p:ext uri="{BB962C8B-B14F-4D97-AF65-F5344CB8AC3E}">
        <p14:creationId xmlns:p14="http://schemas.microsoft.com/office/powerpoint/2010/main" val="29353728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07A4898-225B-19DF-D7B7-26F811871088}"/>
              </a:ext>
            </a:extLst>
          </p:cNvPr>
          <p:cNvPicPr>
            <a:picLocks noChangeAspect="1"/>
          </p:cNvPicPr>
          <p:nvPr/>
        </p:nvPicPr>
        <p:blipFill>
          <a:blip r:embed="rId2"/>
          <a:stretch>
            <a:fillRect/>
          </a:stretch>
        </p:blipFill>
        <p:spPr>
          <a:xfrm>
            <a:off x="-84779" y="0"/>
            <a:ext cx="12276779" cy="6858000"/>
          </a:xfrm>
          <a:prstGeom prst="rect">
            <a:avLst/>
          </a:prstGeom>
        </p:spPr>
      </p:pic>
    </p:spTree>
    <p:extLst>
      <p:ext uri="{BB962C8B-B14F-4D97-AF65-F5344CB8AC3E}">
        <p14:creationId xmlns:p14="http://schemas.microsoft.com/office/powerpoint/2010/main" val="1107671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CD1312-8860-3FE1-DCEB-56DC340BD7B7}"/>
              </a:ext>
            </a:extLst>
          </p:cNvPr>
          <p:cNvSpPr txBox="1"/>
          <p:nvPr/>
        </p:nvSpPr>
        <p:spPr>
          <a:xfrm>
            <a:off x="534838" y="544766"/>
            <a:ext cx="6096000" cy="535531"/>
          </a:xfrm>
          <a:prstGeom prst="rect">
            <a:avLst/>
          </a:prstGeom>
          <a:noFill/>
        </p:spPr>
        <p:txBody>
          <a:bodyPr wrap="square">
            <a:spAutoFit/>
          </a:bodyPr>
          <a:lstStyle/>
          <a:p>
            <a:pPr marL="0" marR="0" lvl="0" indent="0" algn="l" rtl="0">
              <a:lnSpc>
                <a:spcPct val="80000"/>
              </a:lnSpc>
              <a:spcBef>
                <a:spcPts val="0"/>
              </a:spcBef>
              <a:spcAft>
                <a:spcPts val="0"/>
              </a:spcAft>
              <a:buClr>
                <a:srgbClr val="FF0000"/>
              </a:buClr>
              <a:buSzPts val="3200"/>
              <a:buFont typeface="Lato Black"/>
              <a:buNone/>
            </a:pPr>
            <a:r>
              <a:rPr lang="en-IN" sz="3600" b="0" i="0" u="sng" strike="noStrike" cap="none" dirty="0">
                <a:solidFill>
                  <a:srgbClr val="002060"/>
                </a:solidFill>
                <a:latin typeface="Lato Black"/>
                <a:ea typeface="Lato Black"/>
                <a:cs typeface="Lato Black"/>
                <a:sym typeface="Lato Black"/>
              </a:rPr>
              <a:t>About </a:t>
            </a:r>
            <a:r>
              <a:rPr lang="en-IN" sz="3600" u="sng" dirty="0">
                <a:solidFill>
                  <a:srgbClr val="002060"/>
                </a:solidFill>
                <a:latin typeface="Lato Black"/>
                <a:ea typeface="Lato Black"/>
                <a:cs typeface="Lato Black"/>
                <a:sym typeface="Lato Black"/>
              </a:rPr>
              <a:t>Us:</a:t>
            </a:r>
          </a:p>
        </p:txBody>
      </p:sp>
      <p:sp>
        <p:nvSpPr>
          <p:cNvPr id="5" name="TextBox 4">
            <a:extLst>
              <a:ext uri="{FF2B5EF4-FFF2-40B4-BE49-F238E27FC236}">
                <a16:creationId xmlns:a16="http://schemas.microsoft.com/office/drawing/2014/main" id="{4B2D026A-E74A-6730-2E86-FD77CE218ADE}"/>
              </a:ext>
            </a:extLst>
          </p:cNvPr>
          <p:cNvSpPr txBox="1"/>
          <p:nvPr/>
        </p:nvSpPr>
        <p:spPr>
          <a:xfrm>
            <a:off x="713117" y="1514261"/>
            <a:ext cx="6096000" cy="646331"/>
          </a:xfrm>
          <a:prstGeom prst="rect">
            <a:avLst/>
          </a:prstGeom>
          <a:noFill/>
        </p:spPr>
        <p:txBody>
          <a:bodyPr wrap="square">
            <a:spAutoFit/>
          </a:bodyPr>
          <a:lstStyle/>
          <a:p>
            <a:pPr marL="285750" marR="0" lvl="0" indent="-285750" algn="l" rtl="0">
              <a:spcBef>
                <a:spcPts val="0"/>
              </a:spcBef>
              <a:spcAft>
                <a:spcPts val="0"/>
              </a:spcAft>
              <a:buClr>
                <a:schemeClr val="dk1"/>
              </a:buClr>
              <a:buSzPts val="1800"/>
              <a:buFont typeface="Arial" panose="020B0604020202020204" pitchFamily="34" charset="0"/>
              <a:buChar char="•"/>
            </a:pPr>
            <a:r>
              <a:rPr lang="en-IN" sz="1800" b="1" dirty="0">
                <a:solidFill>
                  <a:schemeClr val="dk1"/>
                </a:solidFill>
                <a:latin typeface="Times New Roman" panose="02020603050405020304" pitchFamily="18" charset="0"/>
                <a:ea typeface="Calibri" panose="020F0502020204030204"/>
                <a:cs typeface="Times New Roman" panose="02020603050405020304" pitchFamily="18" charset="0"/>
                <a:sym typeface="Calibri" panose="020F0502020204030204"/>
              </a:rPr>
              <a:t>Name</a:t>
            </a:r>
            <a:r>
              <a:rPr lang="en-IN" sz="1800" b="1" dirty="0">
                <a:solidFill>
                  <a:schemeClr val="dk1"/>
                </a:solidFill>
                <a:latin typeface="Calibri" panose="020F0502020204030204"/>
                <a:ea typeface="Calibri" panose="020F0502020204030204"/>
                <a:cs typeface="Calibri" panose="020F0502020204030204"/>
                <a:sym typeface="Calibri" panose="020F0502020204030204"/>
              </a:rPr>
              <a:t>: </a:t>
            </a:r>
            <a:r>
              <a:rPr lang="en-IN" b="1" dirty="0">
                <a:solidFill>
                  <a:srgbClr val="0070C0"/>
                </a:solidFill>
                <a:latin typeface="Calibri" panose="020F0502020204030204"/>
                <a:ea typeface="Calibri" panose="020F0502020204030204"/>
                <a:cs typeface="Calibri" panose="020F0502020204030204"/>
                <a:sym typeface="Calibri" panose="020F0502020204030204"/>
              </a:rPr>
              <a:t>Vamshi Krishna</a:t>
            </a:r>
            <a:endParaRPr lang="en-IN" sz="1800" b="1" dirty="0">
              <a:solidFill>
                <a:schemeClr val="dk1"/>
              </a:solidFill>
              <a:latin typeface="Calibri" panose="020F0502020204030204"/>
              <a:ea typeface="Calibri" panose="020F0502020204030204"/>
              <a:cs typeface="Calibri" panose="020F0502020204030204"/>
              <a:sym typeface="Calibri" panose="020F0502020204030204"/>
            </a:endParaRPr>
          </a:p>
          <a:p>
            <a:pPr marL="285750" marR="0" lvl="0" indent="-285750" algn="l" rtl="0">
              <a:spcBef>
                <a:spcPts val="0"/>
              </a:spcBef>
              <a:spcAft>
                <a:spcPts val="0"/>
              </a:spcAft>
              <a:buClr>
                <a:schemeClr val="dk1"/>
              </a:buClr>
              <a:buSzPts val="1800"/>
              <a:buFont typeface="Arial" panose="020B0604020202020204" pitchFamily="34" charset="0"/>
              <a:buChar char="•"/>
            </a:pPr>
            <a:r>
              <a:rPr lang="en-IN" sz="1800" b="1" dirty="0">
                <a:solidFill>
                  <a:schemeClr val="dk1"/>
                </a:solidFill>
                <a:latin typeface="Times New Roman" panose="02020603050405020304" pitchFamily="18" charset="0"/>
                <a:ea typeface="Calibri" panose="020F0502020204030204"/>
                <a:cs typeface="Times New Roman" panose="02020603050405020304" pitchFamily="18" charset="0"/>
                <a:sym typeface="Calibri" panose="020F0502020204030204"/>
              </a:rPr>
              <a:t>Qualification :</a:t>
            </a:r>
            <a:r>
              <a:rPr lang="en-IN" b="1" dirty="0" err="1">
                <a:solidFill>
                  <a:schemeClr val="dk1"/>
                </a:solidFill>
                <a:latin typeface="Times New Roman" panose="02020603050405020304" pitchFamily="18" charset="0"/>
                <a:ea typeface="Calibri" panose="020F0502020204030204"/>
                <a:cs typeface="Times New Roman" panose="02020603050405020304" pitchFamily="18" charset="0"/>
                <a:sym typeface="Calibri" panose="020F0502020204030204"/>
              </a:rPr>
              <a:t>B.</a:t>
            </a:r>
            <a:r>
              <a:rPr lang="en-IN" sz="1800" b="1" dirty="0" err="1">
                <a:solidFill>
                  <a:schemeClr val="dk1"/>
                </a:solidFill>
                <a:latin typeface="Times New Roman" panose="02020603050405020304" pitchFamily="18" charset="0"/>
                <a:ea typeface="Calibri" panose="020F0502020204030204"/>
                <a:cs typeface="Times New Roman" panose="02020603050405020304" pitchFamily="18" charset="0"/>
                <a:sym typeface="Calibri" panose="020F0502020204030204"/>
              </a:rPr>
              <a:t>Tech</a:t>
            </a:r>
            <a:endParaRPr lang="en-IN" sz="1600" b="1" i="0" dirty="0">
              <a:solidFill>
                <a:srgbClr val="0D0D0D"/>
              </a:solidFill>
              <a:effectLst/>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98CAF67D-C214-22DC-7EC3-9FB1CD8E32BB}"/>
              </a:ext>
            </a:extLst>
          </p:cNvPr>
          <p:cNvSpPr txBox="1"/>
          <p:nvPr/>
        </p:nvSpPr>
        <p:spPr>
          <a:xfrm>
            <a:off x="713117" y="2782669"/>
            <a:ext cx="6096000" cy="646331"/>
          </a:xfrm>
          <a:prstGeom prst="rect">
            <a:avLst/>
          </a:prstGeom>
          <a:noFill/>
        </p:spPr>
        <p:txBody>
          <a:bodyPr wrap="square">
            <a:spAutoFit/>
          </a:bodyPr>
          <a:lstStyle/>
          <a:p>
            <a:pPr marL="285750" lvl="0" indent="-285750">
              <a:buClr>
                <a:schemeClr val="dk1"/>
              </a:buClr>
              <a:buSzPts val="1800"/>
              <a:buFont typeface="Arial" panose="020B0604020202020204" pitchFamily="34" charset="0"/>
              <a:buChar char="•"/>
            </a:pPr>
            <a:r>
              <a:rPr lang="en-IN" sz="1800" b="1" dirty="0">
                <a:solidFill>
                  <a:schemeClr val="dk1"/>
                </a:solidFill>
                <a:latin typeface="Times New Roman" panose="02020603050405020304" pitchFamily="18" charset="0"/>
                <a:ea typeface="Calibri" panose="020F0502020204030204"/>
                <a:cs typeface="Times New Roman" panose="02020603050405020304" pitchFamily="18" charset="0"/>
                <a:sym typeface="Calibri" panose="020F0502020204030204"/>
              </a:rPr>
              <a:t>Name</a:t>
            </a:r>
            <a:r>
              <a:rPr lang="en-IN" sz="1800" b="1" dirty="0">
                <a:solidFill>
                  <a:schemeClr val="dk1"/>
                </a:solidFill>
                <a:ea typeface="Calibri" panose="020F0502020204030204"/>
                <a:cs typeface="Calibri" panose="020F0502020204030204"/>
                <a:sym typeface="Calibri" panose="020F0502020204030204"/>
              </a:rPr>
              <a:t>: </a:t>
            </a:r>
            <a:r>
              <a:rPr lang="en-IN" b="1" dirty="0" err="1">
                <a:solidFill>
                  <a:srgbClr val="0070C0"/>
                </a:solidFill>
                <a:ea typeface="Calibri" panose="020F0502020204030204"/>
                <a:cs typeface="Calibri" panose="020F0502020204030204"/>
                <a:sym typeface="Calibri" panose="020F0502020204030204"/>
              </a:rPr>
              <a:t>Venakata</a:t>
            </a:r>
            <a:r>
              <a:rPr lang="en-IN" b="1" dirty="0">
                <a:solidFill>
                  <a:srgbClr val="0070C0"/>
                </a:solidFill>
                <a:ea typeface="Calibri" panose="020F0502020204030204"/>
                <a:cs typeface="Calibri" panose="020F0502020204030204"/>
                <a:sym typeface="Calibri" panose="020F0502020204030204"/>
              </a:rPr>
              <a:t> Charan</a:t>
            </a:r>
            <a:endParaRPr lang="en-IN" sz="1800" b="1" dirty="0">
              <a:solidFill>
                <a:srgbClr val="0070C0"/>
              </a:solidFill>
              <a:latin typeface="Times New Roman" panose="02020603050405020304" pitchFamily="18" charset="0"/>
              <a:ea typeface="Calibri" panose="020F0502020204030204"/>
              <a:cs typeface="Times New Roman" panose="02020603050405020304" pitchFamily="18" charset="0"/>
              <a:sym typeface="Calibri" panose="020F0502020204030204"/>
            </a:endParaRPr>
          </a:p>
          <a:p>
            <a:pPr marL="285750" lvl="0" indent="-285750">
              <a:buClr>
                <a:schemeClr val="dk1"/>
              </a:buClr>
              <a:buSzPts val="1800"/>
              <a:buFont typeface="Calibri" panose="020F0502020204030204"/>
              <a:buChar char="•"/>
            </a:pPr>
            <a:r>
              <a:rPr lang="en-IN" sz="1800" b="1" dirty="0">
                <a:solidFill>
                  <a:schemeClr val="dk1"/>
                </a:solidFill>
                <a:latin typeface="Times New Roman" panose="02020603050405020304" pitchFamily="18" charset="0"/>
                <a:ea typeface="Calibri" panose="020F0502020204030204"/>
                <a:cs typeface="Times New Roman" panose="02020603050405020304" pitchFamily="18" charset="0"/>
                <a:sym typeface="Calibri" panose="020F0502020204030204"/>
              </a:rPr>
              <a:t>Qualification : </a:t>
            </a:r>
            <a:r>
              <a:rPr lang="en-IN" sz="1800" b="1" dirty="0" err="1">
                <a:solidFill>
                  <a:srgbClr val="0070C0"/>
                </a:solidFill>
                <a:latin typeface="Times New Roman" panose="02020603050405020304" pitchFamily="18" charset="0"/>
                <a:ea typeface="Calibri" panose="020F0502020204030204"/>
                <a:cs typeface="Times New Roman" panose="02020603050405020304" pitchFamily="18" charset="0"/>
                <a:sym typeface="Calibri" panose="020F0502020204030204"/>
              </a:rPr>
              <a:t>Btech</a:t>
            </a:r>
            <a:endParaRPr lang="en-IN" dirty="0"/>
          </a:p>
        </p:txBody>
      </p:sp>
    </p:spTree>
    <p:extLst>
      <p:ext uri="{BB962C8B-B14F-4D97-AF65-F5344CB8AC3E}">
        <p14:creationId xmlns:p14="http://schemas.microsoft.com/office/powerpoint/2010/main" val="13755346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EA75F-D881-9B48-4330-BD9013DCDCE1}"/>
              </a:ext>
            </a:extLst>
          </p:cNvPr>
          <p:cNvSpPr>
            <a:spLocks noGrp="1"/>
          </p:cNvSpPr>
          <p:nvPr>
            <p:ph type="ctrTitle"/>
          </p:nvPr>
        </p:nvSpPr>
        <p:spPr>
          <a:xfrm>
            <a:off x="626853" y="52688"/>
            <a:ext cx="9144000" cy="982482"/>
          </a:xfrm>
        </p:spPr>
        <p:txBody>
          <a:bodyPr/>
          <a:lstStyle/>
          <a:p>
            <a:r>
              <a:rPr lang="en-US" dirty="0"/>
              <a:t>Problem Statement</a:t>
            </a:r>
            <a:endParaRPr lang="en-IN" dirty="0"/>
          </a:p>
        </p:txBody>
      </p:sp>
      <p:sp>
        <p:nvSpPr>
          <p:cNvPr id="3" name="Subtitle 2">
            <a:extLst>
              <a:ext uri="{FF2B5EF4-FFF2-40B4-BE49-F238E27FC236}">
                <a16:creationId xmlns:a16="http://schemas.microsoft.com/office/drawing/2014/main" id="{1ADB7B60-CAC4-5D1E-2091-8C8C9AF3D848}"/>
              </a:ext>
            </a:extLst>
          </p:cNvPr>
          <p:cNvSpPr>
            <a:spLocks noGrp="1"/>
          </p:cNvSpPr>
          <p:nvPr>
            <p:ph type="subTitle" idx="1"/>
          </p:nvPr>
        </p:nvSpPr>
        <p:spPr>
          <a:xfrm>
            <a:off x="0" y="966158"/>
            <a:ext cx="12191999" cy="5891842"/>
          </a:xfrm>
        </p:spPr>
        <p:txBody>
          <a:bodyPr>
            <a:normAutofit lnSpcReduction="10000"/>
          </a:bodyPr>
          <a:lstStyle/>
          <a:p>
            <a:pPr algn="l" rtl="0">
              <a:buFont typeface="Arial" panose="020B0604020202020204" pitchFamily="34" charset="0"/>
              <a:buChar char="•"/>
            </a:pPr>
            <a:r>
              <a:rPr lang="en-US" b="0" i="0" dirty="0">
                <a:solidFill>
                  <a:srgbClr val="000000"/>
                </a:solidFill>
                <a:effectLst/>
                <a:latin typeface="Helvetica Neue"/>
              </a:rPr>
              <a:t>The problem at hand is to gather data on various bikes from a website and analyze their attributes to understand the factors influencing their popularity and performance.</a:t>
            </a:r>
          </a:p>
          <a:p>
            <a:pPr algn="l" rtl="0"/>
            <a:r>
              <a:rPr lang="en-US" b="1" i="0" dirty="0">
                <a:solidFill>
                  <a:srgbClr val="000000"/>
                </a:solidFill>
                <a:effectLst/>
                <a:latin typeface="inherit"/>
              </a:rPr>
              <a:t>Project Overview:</a:t>
            </a:r>
          </a:p>
          <a:p>
            <a:pPr algn="l" rtl="0">
              <a:buFont typeface="Arial" panose="020B0604020202020204" pitchFamily="34" charset="0"/>
              <a:buChar char="•"/>
            </a:pPr>
            <a:r>
              <a:rPr lang="en-US" b="0" i="0" dirty="0">
                <a:solidFill>
                  <a:srgbClr val="000000"/>
                </a:solidFill>
                <a:effectLst/>
                <a:latin typeface="Helvetica Neue"/>
              </a:rPr>
              <a:t>The project aims to analyze data related to bikes, including their features such as price, ratings, cubic capacity, kilometers per liter, horsepower, and weight. The goal is to derive insights from the data and visualize various relationships between these features.</a:t>
            </a:r>
          </a:p>
          <a:p>
            <a:pPr algn="l" rtl="0"/>
            <a:r>
              <a:rPr lang="en-US" b="1" i="0" dirty="0">
                <a:solidFill>
                  <a:srgbClr val="000000"/>
                </a:solidFill>
                <a:effectLst/>
                <a:latin typeface="inherit"/>
              </a:rPr>
              <a:t>Objective:</a:t>
            </a:r>
          </a:p>
          <a:p>
            <a:pPr algn="l" rtl="0">
              <a:buFont typeface="Arial" panose="020B0604020202020204" pitchFamily="34" charset="0"/>
              <a:buChar char="•"/>
            </a:pPr>
            <a:r>
              <a:rPr lang="en-US" b="0" i="0" dirty="0">
                <a:solidFill>
                  <a:srgbClr val="000000"/>
                </a:solidFill>
                <a:effectLst/>
                <a:latin typeface="Helvetica Neue"/>
              </a:rPr>
              <a:t>To analyze the relationship between bike attributes (brand, price, engine specifications, etc.) and their ratings.</a:t>
            </a:r>
          </a:p>
          <a:p>
            <a:pPr algn="l" rtl="0">
              <a:buFont typeface="Arial" panose="020B0604020202020204" pitchFamily="34" charset="0"/>
              <a:buChar char="•"/>
            </a:pPr>
            <a:r>
              <a:rPr lang="en-US" b="0" i="0" dirty="0">
                <a:solidFill>
                  <a:srgbClr val="000000"/>
                </a:solidFill>
                <a:effectLst/>
                <a:latin typeface="Helvetica Neue"/>
              </a:rPr>
              <a:t>To identify key factors influencing the popularity and performance of bikes.</a:t>
            </a:r>
          </a:p>
          <a:p>
            <a:pPr algn="l" rtl="0">
              <a:buFont typeface="Arial" panose="020B0604020202020204" pitchFamily="34" charset="0"/>
              <a:buChar char="•"/>
            </a:pPr>
            <a:r>
              <a:rPr lang="en-US" b="0" i="0" dirty="0">
                <a:solidFill>
                  <a:srgbClr val="000000"/>
                </a:solidFill>
                <a:effectLst/>
                <a:latin typeface="Helvetica Neue"/>
              </a:rPr>
              <a:t>To provide insights for consumers, manufacturers, and enthusiasts in the motorcycle industry.</a:t>
            </a:r>
          </a:p>
          <a:p>
            <a:pPr algn="l" rtl="0">
              <a:buFont typeface="Arial" panose="020B0604020202020204" pitchFamily="34" charset="0"/>
              <a:buChar char="•"/>
            </a:pPr>
            <a:r>
              <a:rPr lang="en-US" b="0" i="0" dirty="0">
                <a:solidFill>
                  <a:srgbClr val="000000"/>
                </a:solidFill>
                <a:effectLst/>
                <a:latin typeface="Helvetica Neue"/>
              </a:rPr>
              <a:t>With this problem statement, we aim to extract meaningful insights from the collected data to better understand the dynamics of the bike market and provide valuable information for various stakeholders.</a:t>
            </a:r>
          </a:p>
          <a:p>
            <a:endParaRPr lang="en-IN" dirty="0"/>
          </a:p>
        </p:txBody>
      </p:sp>
    </p:spTree>
    <p:extLst>
      <p:ext uri="{BB962C8B-B14F-4D97-AF65-F5344CB8AC3E}">
        <p14:creationId xmlns:p14="http://schemas.microsoft.com/office/powerpoint/2010/main" val="3310903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C947E-C854-C6CF-187C-2E1EFF2BB9C4}"/>
              </a:ext>
            </a:extLst>
          </p:cNvPr>
          <p:cNvSpPr>
            <a:spLocks noGrp="1"/>
          </p:cNvSpPr>
          <p:nvPr>
            <p:ph type="title"/>
          </p:nvPr>
        </p:nvSpPr>
        <p:spPr/>
        <p:txBody>
          <a:bodyPr/>
          <a:lstStyle/>
          <a:p>
            <a:r>
              <a:rPr lang="en-US" dirty="0"/>
              <a:t>Contents:</a:t>
            </a:r>
            <a:endParaRPr lang="en-IN" dirty="0"/>
          </a:p>
        </p:txBody>
      </p:sp>
      <p:sp>
        <p:nvSpPr>
          <p:cNvPr id="4" name="TextBox 3">
            <a:extLst>
              <a:ext uri="{FF2B5EF4-FFF2-40B4-BE49-F238E27FC236}">
                <a16:creationId xmlns:a16="http://schemas.microsoft.com/office/drawing/2014/main" id="{8C37D8E9-F624-FD5D-DD7C-8C284FF00080}"/>
              </a:ext>
            </a:extLst>
          </p:cNvPr>
          <p:cNvSpPr txBox="1"/>
          <p:nvPr/>
        </p:nvSpPr>
        <p:spPr>
          <a:xfrm>
            <a:off x="1023668" y="2300378"/>
            <a:ext cx="4922808" cy="2031325"/>
          </a:xfrm>
          <a:prstGeom prst="rect">
            <a:avLst/>
          </a:prstGeom>
          <a:noFill/>
        </p:spPr>
        <p:txBody>
          <a:bodyPr wrap="square">
            <a:spAutoFit/>
          </a:bodyPr>
          <a:lstStyle/>
          <a:p>
            <a:pPr marL="285750" lvl="0" indent="-28575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Tools</a:t>
            </a:r>
          </a:p>
          <a:p>
            <a:pPr marL="285750" indent="-28575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Website for web-Scrapping</a:t>
            </a:r>
            <a:r>
              <a:rPr lang="en-IN" sz="1800" b="1" dirty="0"/>
              <a:t> </a:t>
            </a:r>
          </a:p>
          <a:p>
            <a:pPr marL="285750" indent="-28575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Raw Data</a:t>
            </a:r>
          </a:p>
          <a:p>
            <a:pPr marL="285750" indent="-28575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Data Cleaning and Data Manipulation</a:t>
            </a:r>
          </a:p>
          <a:p>
            <a:pPr marL="285750" indent="-28575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Cleaned Data</a:t>
            </a:r>
          </a:p>
          <a:p>
            <a:pPr marL="285750" indent="-28575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EDA</a:t>
            </a:r>
          </a:p>
          <a:p>
            <a:pPr marL="285750" indent="-28575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Conclusion</a:t>
            </a:r>
            <a:endParaRPr lang="en-IN" sz="1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00211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ED725-98D8-AB57-298E-65F1A74D143F}"/>
              </a:ext>
            </a:extLst>
          </p:cNvPr>
          <p:cNvSpPr>
            <a:spLocks noGrp="1"/>
          </p:cNvSpPr>
          <p:nvPr>
            <p:ph type="title"/>
          </p:nvPr>
        </p:nvSpPr>
        <p:spPr/>
        <p:txBody>
          <a:bodyPr/>
          <a:lstStyle/>
          <a:p>
            <a:r>
              <a:rPr lang="en-US" dirty="0">
                <a:solidFill>
                  <a:srgbClr val="00B0F0"/>
                </a:solidFill>
              </a:rPr>
              <a:t>Libraries used:</a:t>
            </a:r>
            <a:endParaRPr lang="en-IN" dirty="0">
              <a:solidFill>
                <a:srgbClr val="00B0F0"/>
              </a:solidFill>
            </a:endParaRPr>
          </a:p>
        </p:txBody>
      </p:sp>
      <p:sp>
        <p:nvSpPr>
          <p:cNvPr id="4" name="TextBox 3">
            <a:extLst>
              <a:ext uri="{FF2B5EF4-FFF2-40B4-BE49-F238E27FC236}">
                <a16:creationId xmlns:a16="http://schemas.microsoft.com/office/drawing/2014/main" id="{F0A53E6C-7A35-F5CE-9A5D-1C0BDC081D47}"/>
              </a:ext>
            </a:extLst>
          </p:cNvPr>
          <p:cNvSpPr txBox="1"/>
          <p:nvPr/>
        </p:nvSpPr>
        <p:spPr>
          <a:xfrm>
            <a:off x="838199" y="2413337"/>
            <a:ext cx="11353801" cy="2031325"/>
          </a:xfrm>
          <a:prstGeom prst="rect">
            <a:avLst/>
          </a:prstGeom>
          <a:noFill/>
        </p:spPr>
        <p:txBody>
          <a:bodyPr wrap="square">
            <a:spAutoFit/>
          </a:bodyPr>
          <a:lstStyle/>
          <a:p>
            <a:pPr>
              <a:buFont typeface="Wingdings" panose="05000000000000000000" pitchFamily="2" charset="2"/>
              <a:buChar char="ü"/>
            </a:pPr>
            <a:r>
              <a:rPr lang="en-US" sz="1800" dirty="0">
                <a:solidFill>
                  <a:schemeClr val="tx1"/>
                </a:solidFill>
                <a:latin typeface="Baskerville Old Face" panose="02020602080505020303" pitchFamily="18" charset="0"/>
              </a:rPr>
              <a:t>Requests                                     </a:t>
            </a:r>
          </a:p>
          <a:p>
            <a:pPr>
              <a:buFont typeface="Wingdings" panose="05000000000000000000" pitchFamily="2" charset="2"/>
              <a:buChar char="ü"/>
            </a:pPr>
            <a:r>
              <a:rPr lang="en-US" sz="1800" dirty="0">
                <a:solidFill>
                  <a:schemeClr val="tx1"/>
                </a:solidFill>
                <a:latin typeface="Baskerville Old Face" panose="02020602080505020303" pitchFamily="18" charset="0"/>
              </a:rPr>
              <a:t>Beautiful Soup</a:t>
            </a:r>
          </a:p>
          <a:p>
            <a:pPr>
              <a:buFont typeface="Wingdings" panose="05000000000000000000" pitchFamily="2" charset="2"/>
              <a:buChar char="ü"/>
            </a:pPr>
            <a:r>
              <a:rPr lang="en-US" sz="1800" dirty="0">
                <a:solidFill>
                  <a:schemeClr val="tx1"/>
                </a:solidFill>
                <a:latin typeface="Baskerville Old Face" panose="02020602080505020303" pitchFamily="18" charset="0"/>
              </a:rPr>
              <a:t>Pandas</a:t>
            </a:r>
          </a:p>
          <a:p>
            <a:pPr>
              <a:buFont typeface="Wingdings" panose="05000000000000000000" pitchFamily="2" charset="2"/>
              <a:buChar char="ü"/>
            </a:pPr>
            <a:r>
              <a:rPr lang="en-US" sz="1800" dirty="0">
                <a:solidFill>
                  <a:schemeClr val="tx1"/>
                </a:solidFill>
                <a:latin typeface="Baskerville Old Face" panose="02020602080505020303" pitchFamily="18" charset="0"/>
              </a:rPr>
              <a:t>NumPy</a:t>
            </a:r>
          </a:p>
          <a:p>
            <a:pPr>
              <a:buFont typeface="Wingdings" panose="05000000000000000000" pitchFamily="2" charset="2"/>
              <a:buChar char="ü"/>
            </a:pPr>
            <a:r>
              <a:rPr lang="en-US" sz="1800" dirty="0">
                <a:solidFill>
                  <a:schemeClr val="tx1"/>
                </a:solidFill>
                <a:latin typeface="Baskerville Old Face" panose="02020602080505020303" pitchFamily="18" charset="0"/>
              </a:rPr>
              <a:t>Matplotlib</a:t>
            </a:r>
          </a:p>
          <a:p>
            <a:pPr>
              <a:buFont typeface="Wingdings" panose="05000000000000000000" pitchFamily="2" charset="2"/>
              <a:buChar char="ü"/>
            </a:pPr>
            <a:r>
              <a:rPr lang="en-US" sz="1800" dirty="0">
                <a:solidFill>
                  <a:schemeClr val="tx1"/>
                </a:solidFill>
                <a:latin typeface="Baskerville Old Face" panose="02020602080505020303" pitchFamily="18" charset="0"/>
              </a:rPr>
              <a:t>Seaborn</a:t>
            </a:r>
          </a:p>
          <a:p>
            <a:pPr marL="0" indent="0">
              <a:buNone/>
            </a:pPr>
            <a:endParaRPr lang="en-US" sz="1800" dirty="0">
              <a:solidFill>
                <a:schemeClr val="tx1"/>
              </a:solidFill>
              <a:latin typeface="Baskerville Old Face" panose="02020602080505020303" pitchFamily="18" charset="0"/>
            </a:endParaRPr>
          </a:p>
        </p:txBody>
      </p:sp>
    </p:spTree>
    <p:extLst>
      <p:ext uri="{BB962C8B-B14F-4D97-AF65-F5344CB8AC3E}">
        <p14:creationId xmlns:p14="http://schemas.microsoft.com/office/powerpoint/2010/main" val="1844846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BD6C5-9D44-0A2F-2266-CD309B747035}"/>
              </a:ext>
            </a:extLst>
          </p:cNvPr>
          <p:cNvSpPr>
            <a:spLocks noGrp="1"/>
          </p:cNvSpPr>
          <p:nvPr>
            <p:ph type="title"/>
          </p:nvPr>
        </p:nvSpPr>
        <p:spPr>
          <a:xfrm>
            <a:off x="0" y="0"/>
            <a:ext cx="12192000" cy="1213450"/>
          </a:xfrm>
        </p:spPr>
        <p:txBody>
          <a:bodyPr>
            <a:normAutofit fontScale="90000"/>
          </a:bodyPr>
          <a:lstStyle/>
          <a:p>
            <a:br>
              <a:rPr lang="en-IN"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IN" sz="4000" dirty="0"/>
            </a:br>
            <a:endParaRPr lang="en-IN" dirty="0"/>
          </a:p>
        </p:txBody>
      </p:sp>
      <p:pic>
        <p:nvPicPr>
          <p:cNvPr id="4" name="Picture 3">
            <a:extLst>
              <a:ext uri="{FF2B5EF4-FFF2-40B4-BE49-F238E27FC236}">
                <a16:creationId xmlns:a16="http://schemas.microsoft.com/office/drawing/2014/main" id="{559AD932-5601-347A-0CAB-CA12C0B3019F}"/>
              </a:ext>
            </a:extLst>
          </p:cNvPr>
          <p:cNvPicPr>
            <a:picLocks noChangeAspect="1"/>
          </p:cNvPicPr>
          <p:nvPr/>
        </p:nvPicPr>
        <p:blipFill>
          <a:blip r:embed="rId2"/>
          <a:stretch>
            <a:fillRect/>
          </a:stretch>
        </p:blipFill>
        <p:spPr>
          <a:xfrm>
            <a:off x="161026" y="1138687"/>
            <a:ext cx="12076981" cy="5644550"/>
          </a:xfrm>
          <a:prstGeom prst="rect">
            <a:avLst/>
          </a:prstGeom>
        </p:spPr>
      </p:pic>
      <p:sp>
        <p:nvSpPr>
          <p:cNvPr id="6" name="TextBox 5">
            <a:extLst>
              <a:ext uri="{FF2B5EF4-FFF2-40B4-BE49-F238E27FC236}">
                <a16:creationId xmlns:a16="http://schemas.microsoft.com/office/drawing/2014/main" id="{32F96382-2698-F82B-03C1-AA1A38F4B6F8}"/>
              </a:ext>
            </a:extLst>
          </p:cNvPr>
          <p:cNvSpPr txBox="1"/>
          <p:nvPr/>
        </p:nvSpPr>
        <p:spPr>
          <a:xfrm>
            <a:off x="57509" y="269139"/>
            <a:ext cx="12134491" cy="707886"/>
          </a:xfrm>
          <a:prstGeom prst="rect">
            <a:avLst/>
          </a:prstGeom>
          <a:noFill/>
        </p:spPr>
        <p:txBody>
          <a:bodyPr wrap="square">
            <a:spAutoFit/>
          </a:bodyPr>
          <a:lstStyle/>
          <a:p>
            <a:r>
              <a:rPr lang="en-IN" sz="1800" b="1" dirty="0">
                <a:solidFill>
                  <a:schemeClr val="accent1">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IN" sz="2400" b="1" dirty="0">
                <a:solidFill>
                  <a:schemeClr val="accent1">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INTERFACE  OF THE WEBSITE ALONG WITH </a:t>
            </a:r>
            <a:r>
              <a:rPr lang="en-IN"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 HTML</a:t>
            </a:r>
            <a:br>
              <a:rPr lang="en-I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endParaRPr lang="en-IN" sz="1600" dirty="0"/>
          </a:p>
        </p:txBody>
      </p:sp>
    </p:spTree>
    <p:extLst>
      <p:ext uri="{BB962C8B-B14F-4D97-AF65-F5344CB8AC3E}">
        <p14:creationId xmlns:p14="http://schemas.microsoft.com/office/powerpoint/2010/main" val="2276508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B5F9-20EC-6B71-5E4A-9874DFB587B9}"/>
              </a:ext>
            </a:extLst>
          </p:cNvPr>
          <p:cNvSpPr>
            <a:spLocks noGrp="1"/>
          </p:cNvSpPr>
          <p:nvPr>
            <p:ph type="title"/>
          </p:nvPr>
        </p:nvSpPr>
        <p:spPr>
          <a:xfrm>
            <a:off x="838200" y="1"/>
            <a:ext cx="10515600" cy="828135"/>
          </a:xfrm>
        </p:spPr>
        <p:txBody>
          <a:bodyPr/>
          <a:lstStyle/>
          <a:p>
            <a:r>
              <a:rPr lang="en-US" dirty="0"/>
              <a:t>                              </a:t>
            </a:r>
            <a:r>
              <a:rPr lang="en-US" dirty="0">
                <a:solidFill>
                  <a:srgbClr val="FF0000"/>
                </a:solidFill>
              </a:rPr>
              <a:t>Raw Data</a:t>
            </a:r>
            <a:endParaRPr lang="en-IN" dirty="0">
              <a:solidFill>
                <a:srgbClr val="FF0000"/>
              </a:solidFill>
            </a:endParaRPr>
          </a:p>
        </p:txBody>
      </p:sp>
      <p:pic>
        <p:nvPicPr>
          <p:cNvPr id="4" name="Picture 3">
            <a:extLst>
              <a:ext uri="{FF2B5EF4-FFF2-40B4-BE49-F238E27FC236}">
                <a16:creationId xmlns:a16="http://schemas.microsoft.com/office/drawing/2014/main" id="{B3A653AF-2A33-8D4B-E4AD-222995F2105A}"/>
              </a:ext>
            </a:extLst>
          </p:cNvPr>
          <p:cNvPicPr>
            <a:picLocks noChangeAspect="1"/>
          </p:cNvPicPr>
          <p:nvPr/>
        </p:nvPicPr>
        <p:blipFill>
          <a:blip r:embed="rId2"/>
          <a:stretch>
            <a:fillRect/>
          </a:stretch>
        </p:blipFill>
        <p:spPr>
          <a:xfrm>
            <a:off x="66612" y="682230"/>
            <a:ext cx="11931608" cy="6133380"/>
          </a:xfrm>
          <a:prstGeom prst="rect">
            <a:avLst/>
          </a:prstGeom>
        </p:spPr>
      </p:pic>
    </p:spTree>
    <p:extLst>
      <p:ext uri="{BB962C8B-B14F-4D97-AF65-F5344CB8AC3E}">
        <p14:creationId xmlns:p14="http://schemas.microsoft.com/office/powerpoint/2010/main" val="2227581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C0EB0-F31F-3814-7C7E-734B9724F83E}"/>
              </a:ext>
            </a:extLst>
          </p:cNvPr>
          <p:cNvSpPr>
            <a:spLocks noGrp="1"/>
          </p:cNvSpPr>
          <p:nvPr>
            <p:ph type="title"/>
          </p:nvPr>
        </p:nvSpPr>
        <p:spPr>
          <a:xfrm>
            <a:off x="838200" y="40257"/>
            <a:ext cx="10515600" cy="1006415"/>
          </a:xfrm>
        </p:spPr>
        <p:txBody>
          <a:bodyPr/>
          <a:lstStyle/>
          <a:p>
            <a:r>
              <a:rPr lang="en-US" dirty="0"/>
              <a:t>                    </a:t>
            </a:r>
            <a:r>
              <a:rPr lang="en-US" dirty="0">
                <a:solidFill>
                  <a:srgbClr val="FF0000"/>
                </a:solidFill>
              </a:rPr>
              <a:t>Raw Data Info()</a:t>
            </a:r>
            <a:endParaRPr lang="en-IN" dirty="0">
              <a:solidFill>
                <a:srgbClr val="FF0000"/>
              </a:solidFill>
            </a:endParaRPr>
          </a:p>
        </p:txBody>
      </p:sp>
      <p:pic>
        <p:nvPicPr>
          <p:cNvPr id="4" name="Picture 3">
            <a:extLst>
              <a:ext uri="{FF2B5EF4-FFF2-40B4-BE49-F238E27FC236}">
                <a16:creationId xmlns:a16="http://schemas.microsoft.com/office/drawing/2014/main" id="{47881EC3-4F26-D751-B93D-B22195CEC572}"/>
              </a:ext>
            </a:extLst>
          </p:cNvPr>
          <p:cNvPicPr>
            <a:picLocks noChangeAspect="1"/>
          </p:cNvPicPr>
          <p:nvPr/>
        </p:nvPicPr>
        <p:blipFill>
          <a:blip r:embed="rId2"/>
          <a:stretch>
            <a:fillRect/>
          </a:stretch>
        </p:blipFill>
        <p:spPr>
          <a:xfrm>
            <a:off x="1698100" y="939565"/>
            <a:ext cx="6935168" cy="5693434"/>
          </a:xfrm>
          <a:prstGeom prst="rect">
            <a:avLst/>
          </a:prstGeom>
        </p:spPr>
      </p:pic>
    </p:spTree>
    <p:extLst>
      <p:ext uri="{BB962C8B-B14F-4D97-AF65-F5344CB8AC3E}">
        <p14:creationId xmlns:p14="http://schemas.microsoft.com/office/powerpoint/2010/main" val="3948182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3CECB3-F5D4-6CDE-73EE-BD94A2EE876A}"/>
              </a:ext>
            </a:extLst>
          </p:cNvPr>
          <p:cNvPicPr>
            <a:picLocks noChangeAspect="1"/>
          </p:cNvPicPr>
          <p:nvPr/>
        </p:nvPicPr>
        <p:blipFill>
          <a:blip r:embed="rId2"/>
          <a:stretch>
            <a:fillRect/>
          </a:stretch>
        </p:blipFill>
        <p:spPr>
          <a:xfrm>
            <a:off x="63261" y="408927"/>
            <a:ext cx="11892950" cy="6314535"/>
          </a:xfrm>
          <a:prstGeom prst="rect">
            <a:avLst/>
          </a:prstGeom>
        </p:spPr>
      </p:pic>
    </p:spTree>
    <p:extLst>
      <p:ext uri="{BB962C8B-B14F-4D97-AF65-F5344CB8AC3E}">
        <p14:creationId xmlns:p14="http://schemas.microsoft.com/office/powerpoint/2010/main" val="33136518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674</Words>
  <Application>Microsoft Office PowerPoint</Application>
  <PresentationFormat>Widescreen</PresentationFormat>
  <Paragraphs>73</Paragraphs>
  <Slides>19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Arial</vt:lpstr>
      <vt:lpstr>Baskerville Old Face</vt:lpstr>
      <vt:lpstr>Calibri</vt:lpstr>
      <vt:lpstr>Calibri Light</vt:lpstr>
      <vt:lpstr>Courier New</vt:lpstr>
      <vt:lpstr>Helvetica Neue</vt:lpstr>
      <vt:lpstr>inherit</vt:lpstr>
      <vt:lpstr>Lato Black</vt:lpstr>
      <vt:lpstr>Times New Roman</vt:lpstr>
      <vt:lpstr>Wingdings</vt:lpstr>
      <vt:lpstr>Office Theme</vt:lpstr>
      <vt:lpstr>PowerPoint Presentation</vt:lpstr>
      <vt:lpstr>PowerPoint Presentation</vt:lpstr>
      <vt:lpstr>Problem Statement</vt:lpstr>
      <vt:lpstr>Contents:</vt:lpstr>
      <vt:lpstr>Libraries used:</vt:lpstr>
      <vt:lpstr>  </vt:lpstr>
      <vt:lpstr>                              Raw Data</vt:lpstr>
      <vt:lpstr>                    Raw Data Info()</vt:lpstr>
      <vt:lpstr>PowerPoint Presentation</vt:lpstr>
      <vt:lpstr>                          Cleaned Data</vt:lpstr>
      <vt:lpstr>                    Cleaned Data Info()</vt:lpstr>
      <vt:lpstr>PowerPoint Presentation</vt:lpstr>
      <vt:lpstr>                              Bi-VARIANT</vt:lpstr>
      <vt:lpstr>PowerPoint Presentation</vt:lpstr>
      <vt:lpstr>PowerPoint Presentation</vt:lpstr>
      <vt:lpstr>Positive Correlation between Ratings and Price </vt:lpstr>
      <vt:lpstr>Top-Performing Bike Models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VK Dev</dc:creator>
  <cp:lastModifiedBy>VK Dev</cp:lastModifiedBy>
  <cp:revision>1</cp:revision>
  <dcterms:created xsi:type="dcterms:W3CDTF">2024-05-04T06:26:45Z</dcterms:created>
  <dcterms:modified xsi:type="dcterms:W3CDTF">2024-05-04T09:26:35Z</dcterms:modified>
</cp:coreProperties>
</file>

<file path=docProps/thumbnail.jpeg>
</file>